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43"/>
  </p:notesMasterIdLst>
  <p:handoutMasterIdLst>
    <p:handoutMasterId r:id="rId44"/>
  </p:handoutMasterIdLst>
  <p:sldIdLst>
    <p:sldId id="256" r:id="rId2"/>
    <p:sldId id="327" r:id="rId3"/>
    <p:sldId id="328" r:id="rId4"/>
    <p:sldId id="324" r:id="rId5"/>
    <p:sldId id="325" r:id="rId6"/>
    <p:sldId id="257" r:id="rId7"/>
    <p:sldId id="259" r:id="rId8"/>
    <p:sldId id="264" r:id="rId9"/>
    <p:sldId id="291" r:id="rId10"/>
    <p:sldId id="292" r:id="rId11"/>
    <p:sldId id="293" r:id="rId12"/>
    <p:sldId id="294" r:id="rId13"/>
    <p:sldId id="295" r:id="rId14"/>
    <p:sldId id="298" r:id="rId15"/>
    <p:sldId id="299" r:id="rId16"/>
    <p:sldId id="300" r:id="rId17"/>
    <p:sldId id="297" r:id="rId18"/>
    <p:sldId id="296"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5" r:id="rId33"/>
    <p:sldId id="316" r:id="rId34"/>
    <p:sldId id="314" r:id="rId35"/>
    <p:sldId id="317" r:id="rId36"/>
    <p:sldId id="318" r:id="rId37"/>
    <p:sldId id="320" r:id="rId38"/>
    <p:sldId id="319" r:id="rId39"/>
    <p:sldId id="321" r:id="rId40"/>
    <p:sldId id="322" r:id="rId41"/>
    <p:sldId id="32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D4E2"/>
    <a:srgbClr val="9ED442"/>
    <a:srgbClr val="25282D"/>
    <a:srgbClr val="43D1A1"/>
    <a:srgbClr val="008F98"/>
    <a:srgbClr val="01B0F1"/>
    <a:srgbClr val="0D7A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7" y="163"/>
      </p:cViewPr>
      <p:guideLst/>
    </p:cSldViewPr>
  </p:slideViewPr>
  <p:notesTextViewPr>
    <p:cViewPr>
      <p:scale>
        <a:sx n="1" d="1"/>
        <a:sy n="1" d="1"/>
      </p:scale>
      <p:origin x="0" y="0"/>
    </p:cViewPr>
  </p:notesTextViewPr>
  <p:notesViewPr>
    <p:cSldViewPr snapToGrid="0">
      <p:cViewPr varScale="1">
        <p:scale>
          <a:sx n="65" d="100"/>
          <a:sy n="65" d="100"/>
        </p:scale>
        <p:origin x="2299"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2E38F8-68DD-5525-F11E-225A319CC5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4DD1F08-6310-107B-2997-46E4648B737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DD50B7-CA5E-4F03-A360-22F3BBEB1C78}" type="datetimeFigureOut">
              <a:rPr lang="en-US" smtClean="0"/>
              <a:t>10/16/2024</a:t>
            </a:fld>
            <a:endParaRPr lang="en-US"/>
          </a:p>
        </p:txBody>
      </p:sp>
      <p:sp>
        <p:nvSpPr>
          <p:cNvPr id="4" name="Footer Placeholder 3">
            <a:extLst>
              <a:ext uri="{FF2B5EF4-FFF2-40B4-BE49-F238E27FC236}">
                <a16:creationId xmlns:a16="http://schemas.microsoft.com/office/drawing/2014/main" id="{EAE8F2BE-B432-0896-C9C9-6A6FD1BEC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E427653-0731-2DDB-C262-20C97B5D39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87D2D-EAB3-4526-818B-8DBDA28128F8}" type="slidenum">
              <a:rPr lang="en-US" smtClean="0"/>
              <a:t>‹#›</a:t>
            </a:fld>
            <a:endParaRPr lang="en-US" dirty="0"/>
          </a:p>
        </p:txBody>
      </p:sp>
    </p:spTree>
    <p:extLst>
      <p:ext uri="{BB962C8B-B14F-4D97-AF65-F5344CB8AC3E}">
        <p14:creationId xmlns:p14="http://schemas.microsoft.com/office/powerpoint/2010/main" val="1388916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BEDCA8-77CD-4C7F-9B08-309E1EFD9486}"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5CF37-552B-44B6-9C7D-0C699DC49865}" type="slidenum">
              <a:rPr lang="en-US" smtClean="0"/>
              <a:t>‹#›</a:t>
            </a:fld>
            <a:endParaRPr lang="en-US"/>
          </a:p>
        </p:txBody>
      </p:sp>
    </p:spTree>
    <p:extLst>
      <p:ext uri="{BB962C8B-B14F-4D97-AF65-F5344CB8AC3E}">
        <p14:creationId xmlns:p14="http://schemas.microsoft.com/office/powerpoint/2010/main" val="4057549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4" y="2514601"/>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4" y="4777381"/>
            <a:ext cx="8915399" cy="1126283"/>
          </a:xfrm>
        </p:spPr>
        <p:txBody>
          <a:bodyPr anchor="t"/>
          <a:lstStyle>
            <a:lvl1pPr marL="0" indent="0" algn="l">
              <a:buNone/>
              <a:defRPr>
                <a:solidFill>
                  <a:schemeClr val="tx1">
                    <a:lumMod val="65000"/>
                    <a:lumOff val="3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10A877-FC27-444C-8DC9-4E4339D68297}" type="datetime1">
              <a:rPr lang="en-SG" smtClean="0"/>
              <a:t>16/10/2024</a:t>
            </a:fld>
            <a:endParaRPr lang="en-SG"/>
          </a:p>
        </p:txBody>
      </p:sp>
      <p:sp>
        <p:nvSpPr>
          <p:cNvPr id="5" name="Footer Placeholder 4"/>
          <p:cNvSpPr>
            <a:spLocks noGrp="1"/>
          </p:cNvSpPr>
          <p:nvPr>
            <p:ph type="ftr" sz="quarter" idx="11"/>
          </p:nvPr>
        </p:nvSpPr>
        <p:spPr/>
        <p:txBody>
          <a:bodyPr/>
          <a:lstStyle/>
          <a:p>
            <a:endParaRPr lang="en-SG"/>
          </a:p>
        </p:txBody>
      </p:sp>
      <p:sp>
        <p:nvSpPr>
          <p:cNvPr id="7" name="Freeform 6"/>
          <p:cNvSpPr/>
          <p:nvPr/>
        </p:nvSpPr>
        <p:spPr bwMode="auto">
          <a:xfrm>
            <a:off x="1" y="4323812"/>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4" y="4529542"/>
            <a:ext cx="779767" cy="365125"/>
          </a:xfrm>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1274787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4"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4" y="4354046"/>
            <a:ext cx="8915399" cy="1555864"/>
          </a:xfrm>
        </p:spPr>
        <p:txBody>
          <a:bodyPr anchor="ctr">
            <a:normAutofit/>
          </a:bodyPr>
          <a:lstStyle>
            <a:lvl1pPr marL="0" indent="0" algn="l">
              <a:buNone/>
              <a:defRPr sz="1800">
                <a:solidFill>
                  <a:schemeClr val="tx1">
                    <a:lumMod val="65000"/>
                    <a:lumOff val="3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2D5F32-9DAE-4886-AC37-30317DA2B412}" type="datetime1">
              <a:rPr lang="en-SG" smtClean="0"/>
              <a:t>16/10/2024</a:t>
            </a:fld>
            <a:endParaRPr lang="en-SG"/>
          </a:p>
        </p:txBody>
      </p:sp>
      <p:sp>
        <p:nvSpPr>
          <p:cNvPr id="5" name="Footer Placeholder 4"/>
          <p:cNvSpPr>
            <a:spLocks noGrp="1"/>
          </p:cNvSpPr>
          <p:nvPr>
            <p:ph type="ftr" sz="quarter" idx="11"/>
          </p:nvPr>
        </p:nvSpPr>
        <p:spPr/>
        <p:txBody>
          <a:bodyPr/>
          <a:lstStyle/>
          <a:p>
            <a:endParaRPr lang="en-SG"/>
          </a:p>
        </p:txBody>
      </p:sp>
      <p:sp>
        <p:nvSpPr>
          <p:cNvPr id="9" name="Freeform 11"/>
          <p:cNvSpPr/>
          <p:nvPr/>
        </p:nvSpPr>
        <p:spPr bwMode="auto">
          <a:xfrm flipV="1">
            <a:off x="-4188" y="31781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4" y="3244141"/>
            <a:ext cx="779767" cy="365125"/>
          </a:xfrm>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3062898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50" y="609600"/>
            <a:ext cx="839392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5" cy="381000"/>
          </a:xfrm>
        </p:spPr>
        <p:txBody>
          <a:bodyPr anchor="ctr">
            <a:noAutofit/>
          </a:bodyPr>
          <a:lstStyle>
            <a:lvl1pPr marL="0" indent="0">
              <a:buFontTx/>
              <a:buNone/>
              <a:defRPr sz="1600">
                <a:solidFill>
                  <a:schemeClr val="tx1">
                    <a:lumMod val="50000"/>
                    <a:lumOff val="50000"/>
                  </a:schemeClr>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4" y="4354046"/>
            <a:ext cx="8915399" cy="1555864"/>
          </a:xfrm>
        </p:spPr>
        <p:txBody>
          <a:bodyPr anchor="ctr">
            <a:normAutofit/>
          </a:bodyPr>
          <a:lstStyle>
            <a:lvl1pPr marL="0" indent="0" algn="l">
              <a:buNone/>
              <a:defRPr sz="1800">
                <a:solidFill>
                  <a:schemeClr val="tx1">
                    <a:lumMod val="65000"/>
                    <a:lumOff val="3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9D28B-118C-4672-9F2F-3CCDCAAA7123}" type="datetime1">
              <a:rPr lang="en-SG" smtClean="0"/>
              <a:t>16/10/2024</a:t>
            </a:fld>
            <a:endParaRPr lang="en-SG"/>
          </a:p>
        </p:txBody>
      </p:sp>
      <p:sp>
        <p:nvSpPr>
          <p:cNvPr id="5" name="Footer Placeholder 4"/>
          <p:cNvSpPr>
            <a:spLocks noGrp="1"/>
          </p:cNvSpPr>
          <p:nvPr>
            <p:ph type="ftr" sz="quarter" idx="11"/>
          </p:nvPr>
        </p:nvSpPr>
        <p:spPr/>
        <p:txBody>
          <a:bodyPr/>
          <a:lstStyle/>
          <a:p>
            <a:endParaRPr lang="en-SG"/>
          </a:p>
        </p:txBody>
      </p:sp>
      <p:sp>
        <p:nvSpPr>
          <p:cNvPr id="11" name="Freeform 11"/>
          <p:cNvSpPr/>
          <p:nvPr/>
        </p:nvSpPr>
        <p:spPr bwMode="auto">
          <a:xfrm flipV="1">
            <a:off x="-4188" y="31781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4" y="3244141"/>
            <a:ext cx="779767" cy="365125"/>
          </a:xfrm>
        </p:spPr>
        <p:txBody>
          <a:bodyPr/>
          <a:lstStyle/>
          <a:p>
            <a:fld id="{6C82FC5F-9BA7-4279-AE3C-521D1EC33A04}" type="slidenum">
              <a:rPr lang="en-SG" smtClean="0"/>
              <a:t>‹#›</a:t>
            </a:fld>
            <a:endParaRPr lang="en-SG"/>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33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2"/>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73A3910-06FB-4F47-991E-91DB4E4EB201}" type="datetime1">
              <a:rPr lang="en-SG" smtClean="0"/>
              <a:t>16/10/2024</a:t>
            </a:fld>
            <a:endParaRPr lang="en-SG"/>
          </a:p>
        </p:txBody>
      </p:sp>
      <p:sp>
        <p:nvSpPr>
          <p:cNvPr id="6" name="Footer Placeholder 5"/>
          <p:cNvSpPr>
            <a:spLocks noGrp="1"/>
          </p:cNvSpPr>
          <p:nvPr>
            <p:ph type="ftr" sz="quarter" idx="11"/>
          </p:nvPr>
        </p:nvSpPr>
        <p:spPr/>
        <p:txBody>
          <a:bodyPr/>
          <a:lstStyle/>
          <a:p>
            <a:endParaRPr lang="en-SG"/>
          </a:p>
        </p:txBody>
      </p:sp>
      <p:sp>
        <p:nvSpPr>
          <p:cNvPr id="9" name="Freeform 11"/>
          <p:cNvSpPr/>
          <p:nvPr/>
        </p:nvSpPr>
        <p:spPr bwMode="auto">
          <a:xfrm flipV="1">
            <a:off x="-4188" y="491172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4" y="4983089"/>
            <a:ext cx="779767" cy="365125"/>
          </a:xfrm>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824551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50" y="609600"/>
            <a:ext cx="839392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0F9A7CF-C53D-49DC-A733-025D98EC4EF9}" type="datetime1">
              <a:rPr lang="en-SG" smtClean="0"/>
              <a:t>16/10/2024</a:t>
            </a:fld>
            <a:endParaRPr lang="en-SG"/>
          </a:p>
        </p:txBody>
      </p:sp>
      <p:sp>
        <p:nvSpPr>
          <p:cNvPr id="6" name="Footer Placeholder 5"/>
          <p:cNvSpPr>
            <a:spLocks noGrp="1"/>
          </p:cNvSpPr>
          <p:nvPr>
            <p:ph type="ftr" sz="quarter" idx="11"/>
          </p:nvPr>
        </p:nvSpPr>
        <p:spPr/>
        <p:txBody>
          <a:bodyPr/>
          <a:lstStyle/>
          <a:p>
            <a:endParaRPr lang="en-SG"/>
          </a:p>
        </p:txBody>
      </p:sp>
      <p:sp>
        <p:nvSpPr>
          <p:cNvPr id="11" name="Freeform 11"/>
          <p:cNvSpPr/>
          <p:nvPr/>
        </p:nvSpPr>
        <p:spPr bwMode="auto">
          <a:xfrm flipV="1">
            <a:off x="-4188" y="491172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4" y="4983089"/>
            <a:ext cx="779767" cy="365125"/>
          </a:xfrm>
        </p:spPr>
        <p:txBody>
          <a:bodyPr/>
          <a:lstStyle/>
          <a:p>
            <a:fld id="{6C82FC5F-9BA7-4279-AE3C-521D1EC33A04}" type="slidenum">
              <a:rPr lang="en-SG" smtClean="0"/>
              <a:t>‹#›</a:t>
            </a:fld>
            <a:endParaRPr lang="en-SG"/>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3964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4"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189" indent="0">
              <a:buFontTx/>
              <a:buNone/>
              <a:defRPr/>
            </a:lvl2pPr>
            <a:lvl3pPr marL="914377" indent="0">
              <a:buFontTx/>
              <a:buNone/>
              <a:defRPr/>
            </a:lvl3pPr>
            <a:lvl4pPr marL="1371566" indent="0">
              <a:buFontTx/>
              <a:buNone/>
              <a:defRPr/>
            </a:lvl4pPr>
            <a:lvl5pPr marL="1828754"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465A86F-E772-4D21-BD85-C54757CE9A7E}" type="datetime1">
              <a:rPr lang="en-SG" smtClean="0"/>
              <a:t>16/10/2024</a:t>
            </a:fld>
            <a:endParaRPr lang="en-SG"/>
          </a:p>
        </p:txBody>
      </p:sp>
      <p:sp>
        <p:nvSpPr>
          <p:cNvPr id="6" name="Footer Placeholder 5"/>
          <p:cNvSpPr>
            <a:spLocks noGrp="1"/>
          </p:cNvSpPr>
          <p:nvPr>
            <p:ph type="ftr" sz="quarter" idx="11"/>
          </p:nvPr>
        </p:nvSpPr>
        <p:spPr/>
        <p:txBody>
          <a:bodyPr/>
          <a:lstStyle/>
          <a:p>
            <a:endParaRPr lang="en-SG"/>
          </a:p>
        </p:txBody>
      </p:sp>
      <p:sp>
        <p:nvSpPr>
          <p:cNvPr id="9" name="Freeform 11"/>
          <p:cNvSpPr/>
          <p:nvPr/>
        </p:nvSpPr>
        <p:spPr bwMode="auto">
          <a:xfrm flipV="1">
            <a:off x="-4188" y="491172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4" y="4983089"/>
            <a:ext cx="779767" cy="365125"/>
          </a:xfrm>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1422187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400F7A-39CB-4B81-B9A5-14FE019C0FCF}" type="datetime1">
              <a:rPr lang="en-SG" smtClean="0"/>
              <a:t>16/10/2024</a:t>
            </a:fld>
            <a:endParaRPr lang="en-SG"/>
          </a:p>
        </p:txBody>
      </p:sp>
      <p:sp>
        <p:nvSpPr>
          <p:cNvPr id="5" name="Footer Placeholder 4"/>
          <p:cNvSpPr>
            <a:spLocks noGrp="1"/>
          </p:cNvSpPr>
          <p:nvPr>
            <p:ph type="ftr" sz="quarter" idx="11"/>
          </p:nvPr>
        </p:nvSpPr>
        <p:spPr/>
        <p:txBody>
          <a:bodyPr/>
          <a:lstStyle/>
          <a:p>
            <a:endParaRPr lang="en-SG"/>
          </a:p>
        </p:txBody>
      </p:sp>
      <p:sp>
        <p:nvSpPr>
          <p:cNvPr id="8"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857279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3" y="627407"/>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7"/>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826CA9-CB1C-43A1-9DBA-53614DC7F8C7}" type="datetime1">
              <a:rPr lang="en-SG" smtClean="0"/>
              <a:t>16/10/2024</a:t>
            </a:fld>
            <a:endParaRPr lang="en-SG"/>
          </a:p>
        </p:txBody>
      </p:sp>
      <p:sp>
        <p:nvSpPr>
          <p:cNvPr id="5" name="Footer Placeholder 4"/>
          <p:cNvSpPr>
            <a:spLocks noGrp="1"/>
          </p:cNvSpPr>
          <p:nvPr>
            <p:ph type="ftr" sz="quarter" idx="11"/>
          </p:nvPr>
        </p:nvSpPr>
        <p:spPr/>
        <p:txBody>
          <a:bodyPr/>
          <a:lstStyle/>
          <a:p>
            <a:endParaRPr lang="en-SG"/>
          </a:p>
        </p:txBody>
      </p:sp>
      <p:sp>
        <p:nvSpPr>
          <p:cNvPr id="8"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715291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6"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7548EA-9063-4F5D-B5E4-223F5BEB626B}" type="datetime1">
              <a:rPr lang="en-SG" smtClean="0"/>
              <a:t>16/10/2024</a:t>
            </a:fld>
            <a:endParaRPr lang="en-SG"/>
          </a:p>
        </p:txBody>
      </p:sp>
      <p:sp>
        <p:nvSpPr>
          <p:cNvPr id="5" name="Footer Placeholder 4"/>
          <p:cNvSpPr>
            <a:spLocks noGrp="1"/>
          </p:cNvSpPr>
          <p:nvPr>
            <p:ph type="ftr" sz="quarter" idx="11"/>
          </p:nvPr>
        </p:nvSpPr>
        <p:spPr/>
        <p:txBody>
          <a:bodyPr/>
          <a:lstStyle/>
          <a:p>
            <a:endParaRPr lang="en-SG"/>
          </a:p>
        </p:txBody>
      </p:sp>
      <p:sp>
        <p:nvSpPr>
          <p:cNvPr id="8"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32528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4"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4" y="3530129"/>
            <a:ext cx="8915399" cy="860400"/>
          </a:xfrm>
        </p:spPr>
        <p:txBody>
          <a:bodyPr anchor="t"/>
          <a:lstStyle>
            <a:lvl1pPr marL="0" indent="0" algn="l">
              <a:buNone/>
              <a:defRPr sz="2000">
                <a:solidFill>
                  <a:schemeClr val="tx1">
                    <a:lumMod val="65000"/>
                    <a:lumOff val="3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D7CC0-BCD8-492A-AE59-0755EFFC1BAB}" type="datetime1">
              <a:rPr lang="en-SG" smtClean="0"/>
              <a:t>16/10/2024</a:t>
            </a:fld>
            <a:endParaRPr lang="en-SG"/>
          </a:p>
        </p:txBody>
      </p:sp>
      <p:sp>
        <p:nvSpPr>
          <p:cNvPr id="5" name="Footer Placeholder 4"/>
          <p:cNvSpPr>
            <a:spLocks noGrp="1"/>
          </p:cNvSpPr>
          <p:nvPr>
            <p:ph type="ftr" sz="quarter" idx="11"/>
          </p:nvPr>
        </p:nvSpPr>
        <p:spPr/>
        <p:txBody>
          <a:bodyPr/>
          <a:lstStyle/>
          <a:p>
            <a:endParaRPr lang="en-SG"/>
          </a:p>
        </p:txBody>
      </p:sp>
      <p:sp>
        <p:nvSpPr>
          <p:cNvPr id="9" name="Freeform 11"/>
          <p:cNvSpPr/>
          <p:nvPr/>
        </p:nvSpPr>
        <p:spPr bwMode="auto">
          <a:xfrm flipV="1">
            <a:off x="-4188" y="31781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4" y="3244141"/>
            <a:ext cx="779767" cy="365125"/>
          </a:xfrm>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181516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6E7085-9ACD-46E5-8DDE-7EBCD1AEDD96}" type="datetime1">
              <a:rPr lang="en-SG" smtClean="0"/>
              <a:t>16/10/2024</a:t>
            </a:fld>
            <a:endParaRPr lang="en-SG"/>
          </a:p>
        </p:txBody>
      </p:sp>
      <p:sp>
        <p:nvSpPr>
          <p:cNvPr id="6" name="Footer Placeholder 5"/>
          <p:cNvSpPr>
            <a:spLocks noGrp="1"/>
          </p:cNvSpPr>
          <p:nvPr>
            <p:ph type="ftr" sz="quarter" idx="11"/>
          </p:nvPr>
        </p:nvSpPr>
        <p:spPr/>
        <p:txBody>
          <a:bodyPr/>
          <a:lstStyle/>
          <a:p>
            <a:endParaRPr lang="en-SG"/>
          </a:p>
        </p:txBody>
      </p:sp>
      <p:sp>
        <p:nvSpPr>
          <p:cNvPr id="12"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4" y="787784"/>
            <a:ext cx="779767" cy="365125"/>
          </a:xfrm>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279153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4" y="1972703"/>
            <a:ext cx="3992732"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30" y="1969475"/>
            <a:ext cx="3999001" cy="576262"/>
          </a:xfrm>
        </p:spPr>
        <p:txBody>
          <a:bodyPr anchor="b">
            <a:noAutofit/>
          </a:bodyPr>
          <a:lstStyle>
            <a:lvl1pPr marL="0" indent="0">
              <a:buNone/>
              <a:defRPr sz="24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5"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4CA074-BD2E-4D16-BFAD-F7417385E3A3}" type="datetime1">
              <a:rPr lang="en-SG" smtClean="0"/>
              <a:t>16/10/2024</a:t>
            </a:fld>
            <a:endParaRPr lang="en-SG"/>
          </a:p>
        </p:txBody>
      </p:sp>
      <p:sp>
        <p:nvSpPr>
          <p:cNvPr id="8" name="Footer Placeholder 7"/>
          <p:cNvSpPr>
            <a:spLocks noGrp="1"/>
          </p:cNvSpPr>
          <p:nvPr>
            <p:ph type="ftr" sz="quarter" idx="11"/>
          </p:nvPr>
        </p:nvSpPr>
        <p:spPr/>
        <p:txBody>
          <a:bodyPr/>
          <a:lstStyle/>
          <a:p>
            <a:endParaRPr lang="en-SG"/>
          </a:p>
        </p:txBody>
      </p:sp>
      <p:sp>
        <p:nvSpPr>
          <p:cNvPr id="12"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4" y="787784"/>
            <a:ext cx="779767" cy="365125"/>
          </a:xfrm>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1072279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8E7902-1DC0-4544-8160-208DD570E3A2}" type="datetime1">
              <a:rPr lang="en-SG" smtClean="0"/>
              <a:t>16/10/2024</a:t>
            </a:fld>
            <a:endParaRPr lang="en-SG"/>
          </a:p>
        </p:txBody>
      </p:sp>
      <p:sp>
        <p:nvSpPr>
          <p:cNvPr id="4" name="Footer Placeholder 3"/>
          <p:cNvSpPr>
            <a:spLocks noGrp="1"/>
          </p:cNvSpPr>
          <p:nvPr>
            <p:ph type="ftr" sz="quarter" idx="11"/>
          </p:nvPr>
        </p:nvSpPr>
        <p:spPr/>
        <p:txBody>
          <a:bodyPr/>
          <a:lstStyle/>
          <a:p>
            <a:endParaRPr lang="en-SG"/>
          </a:p>
        </p:txBody>
      </p:sp>
      <p:sp>
        <p:nvSpPr>
          <p:cNvPr id="7"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215704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961C73-EFEB-4E83-9FA7-F0E2C554442B}" type="datetime1">
              <a:rPr lang="en-SG" smtClean="0"/>
              <a:t>16/10/2024</a:t>
            </a:fld>
            <a:endParaRPr lang="en-SG"/>
          </a:p>
        </p:txBody>
      </p:sp>
      <p:sp>
        <p:nvSpPr>
          <p:cNvPr id="3" name="Footer Placeholder 2"/>
          <p:cNvSpPr>
            <a:spLocks noGrp="1"/>
          </p:cNvSpPr>
          <p:nvPr>
            <p:ph type="ftr" sz="quarter" idx="11"/>
          </p:nvPr>
        </p:nvSpPr>
        <p:spPr/>
        <p:txBody>
          <a:bodyPr/>
          <a:lstStyle/>
          <a:p>
            <a:endParaRPr lang="en-SG"/>
          </a:p>
        </p:txBody>
      </p:sp>
      <p:sp>
        <p:nvSpPr>
          <p:cNvPr id="6"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47471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4"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90"/>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4" y="1598613"/>
            <a:ext cx="3505199" cy="4262436"/>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CC5C45-9D8D-46AD-B9DA-54B222B32F44}" type="datetime1">
              <a:rPr lang="en-SG" smtClean="0"/>
              <a:t>16/10/2024</a:t>
            </a:fld>
            <a:endParaRPr lang="en-SG"/>
          </a:p>
        </p:txBody>
      </p:sp>
      <p:sp>
        <p:nvSpPr>
          <p:cNvPr id="6" name="Footer Placeholder 5"/>
          <p:cNvSpPr>
            <a:spLocks noGrp="1"/>
          </p:cNvSpPr>
          <p:nvPr>
            <p:ph type="ftr" sz="quarter" idx="11"/>
          </p:nvPr>
        </p:nvSpPr>
        <p:spPr/>
        <p:txBody>
          <a:bodyPr/>
          <a:lstStyle/>
          <a:p>
            <a:endParaRPr lang="en-SG"/>
          </a:p>
        </p:txBody>
      </p:sp>
      <p:sp>
        <p:nvSpPr>
          <p:cNvPr id="9" name="Freeform 11"/>
          <p:cNvSpPr/>
          <p:nvPr/>
        </p:nvSpPr>
        <p:spPr bwMode="auto">
          <a:xfrm flipV="1">
            <a:off x="-4188" y="71437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104215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89CF95-0A44-4A28-B444-AE681632C586}" type="datetime1">
              <a:rPr lang="en-SG" smtClean="0"/>
              <a:t>16/10/2024</a:t>
            </a:fld>
            <a:endParaRPr lang="en-SG"/>
          </a:p>
        </p:txBody>
      </p:sp>
      <p:sp>
        <p:nvSpPr>
          <p:cNvPr id="6" name="Footer Placeholder 5"/>
          <p:cNvSpPr>
            <a:spLocks noGrp="1"/>
          </p:cNvSpPr>
          <p:nvPr>
            <p:ph type="ftr" sz="quarter" idx="11"/>
          </p:nvPr>
        </p:nvSpPr>
        <p:spPr/>
        <p:txBody>
          <a:bodyPr/>
          <a:lstStyle/>
          <a:p>
            <a:endParaRPr lang="en-SG"/>
          </a:p>
        </p:txBody>
      </p:sp>
      <p:sp>
        <p:nvSpPr>
          <p:cNvPr id="9" name="Freeform 11"/>
          <p:cNvSpPr/>
          <p:nvPr/>
        </p:nvSpPr>
        <p:spPr bwMode="auto">
          <a:xfrm flipV="1">
            <a:off x="-4188" y="4911727"/>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4" y="4983089"/>
            <a:ext cx="779767" cy="365125"/>
          </a:xfrm>
        </p:spPr>
        <p:txBody>
          <a:bodyPr/>
          <a:lstStyle/>
          <a:p>
            <a:fld id="{6C82FC5F-9BA7-4279-AE3C-521D1EC33A04}" type="slidenum">
              <a:rPr lang="en-SG" smtClean="0"/>
              <a:t>‹#›</a:t>
            </a:fld>
            <a:endParaRPr lang="en-SG"/>
          </a:p>
        </p:txBody>
      </p:sp>
    </p:spTree>
    <p:extLst>
      <p:ext uri="{BB962C8B-B14F-4D97-AF65-F5344CB8AC3E}">
        <p14:creationId xmlns:p14="http://schemas.microsoft.com/office/powerpoint/2010/main" val="3128880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2"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5"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6"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3"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EA0100E-B34B-4741-B76A-FBD44C56DA61}" type="datetime1">
              <a:rPr lang="en-SG" smtClean="0"/>
              <a:t>16/10/2024</a:t>
            </a:fld>
            <a:endParaRPr lang="en-SG"/>
          </a:p>
        </p:txBody>
      </p:sp>
      <p:sp>
        <p:nvSpPr>
          <p:cNvPr id="5" name="Footer Placeholder 4"/>
          <p:cNvSpPr>
            <a:spLocks noGrp="1"/>
          </p:cNvSpPr>
          <p:nvPr>
            <p:ph type="ftr" sz="quarter" idx="3"/>
          </p:nvPr>
        </p:nvSpPr>
        <p:spPr>
          <a:xfrm>
            <a:off x="2589214" y="6135810"/>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SG"/>
          </a:p>
        </p:txBody>
      </p:sp>
      <p:sp>
        <p:nvSpPr>
          <p:cNvPr id="6" name="Slide Number Placeholder 5"/>
          <p:cNvSpPr>
            <a:spLocks noGrp="1"/>
          </p:cNvSpPr>
          <p:nvPr>
            <p:ph type="sldNum" sz="quarter" idx="4"/>
          </p:nvPr>
        </p:nvSpPr>
        <p:spPr bwMode="gray">
          <a:xfrm>
            <a:off x="531814" y="787784"/>
            <a:ext cx="779767" cy="365125"/>
          </a:xfrm>
          <a:prstGeom prst="rect">
            <a:avLst/>
          </a:prstGeom>
        </p:spPr>
        <p:txBody>
          <a:bodyPr vert="horz" lIns="91440" tIns="45720" rIns="91440" bIns="45720" rtlCol="0" anchor="ctr"/>
          <a:lstStyle>
            <a:lvl1pPr algn="r">
              <a:defRPr sz="2000">
                <a:solidFill>
                  <a:srgbClr val="FEFFFF"/>
                </a:solidFill>
              </a:defRPr>
            </a:lvl1pPr>
          </a:lstStyle>
          <a:p>
            <a:fld id="{6C82FC5F-9BA7-4279-AE3C-521D1EC33A04}" type="slidenum">
              <a:rPr lang="en-SG" smtClean="0"/>
              <a:t>‹#›</a:t>
            </a:fld>
            <a:endParaRPr lang="en-SG"/>
          </a:p>
        </p:txBody>
      </p:sp>
    </p:spTree>
    <p:extLst>
      <p:ext uri="{BB962C8B-B14F-4D97-AF65-F5344CB8AC3E}">
        <p14:creationId xmlns:p14="http://schemas.microsoft.com/office/powerpoint/2010/main" val="150678688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hf hdr="0"/>
  <p:txStyles>
    <p:titleStyle>
      <a:lvl1pPr algn="l" defTabSz="457189"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32" indent="-285744" algn="l" defTabSz="457189"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2971" indent="-228594" algn="l" defTabSz="457189"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160"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349"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537"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63000">
              <a:srgbClr val="E2EFF2"/>
            </a:gs>
            <a:gs pos="3700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CB6A88-11A3-18D1-382E-D6B46828E4BB}"/>
              </a:ext>
            </a:extLst>
          </p:cNvPr>
          <p:cNvSpPr/>
          <p:nvPr/>
        </p:nvSpPr>
        <p:spPr>
          <a:xfrm>
            <a:off x="7418396" y="2807542"/>
            <a:ext cx="4773604" cy="1846659"/>
          </a:xfrm>
          <a:prstGeom prst="rect">
            <a:avLst/>
          </a:prstGeom>
          <a:noFill/>
        </p:spPr>
        <p:txBody>
          <a:bodyPr wrap="square" lIns="91440" tIns="45720" rIns="91440" bIns="45720">
            <a:spAutoFit/>
          </a:bodyPr>
          <a:lstStyle/>
          <a:p>
            <a:r>
              <a:rPr lang="en-US" sz="3200" b="1" u="sng" dirty="0">
                <a:solidFill>
                  <a:schemeClr val="tx1">
                    <a:lumMod val="85000"/>
                    <a:lumOff val="15000"/>
                  </a:schemeClr>
                </a:solidFill>
                <a:latin typeface="Bell MT" panose="02020503060305020303" pitchFamily="18" charset="0"/>
              </a:rPr>
              <a:t>Presented By:</a:t>
            </a:r>
            <a:endParaRPr lang="en-US" sz="3200" b="1" dirty="0">
              <a:solidFill>
                <a:schemeClr val="tx1">
                  <a:lumMod val="85000"/>
                  <a:lumOff val="15000"/>
                </a:schemeClr>
              </a:solidFill>
              <a:latin typeface="Bell MT" panose="02020503060305020303" pitchFamily="18" charset="0"/>
            </a:endParaRPr>
          </a:p>
          <a:p>
            <a:r>
              <a:rPr lang="en-US" sz="3200" b="1" dirty="0">
                <a:solidFill>
                  <a:schemeClr val="tx1">
                    <a:lumMod val="85000"/>
                    <a:lumOff val="15000"/>
                  </a:schemeClr>
                </a:solidFill>
                <a:latin typeface="Bell MT" panose="02020503060305020303" pitchFamily="18" charset="0"/>
              </a:rPr>
              <a:t>Hasib Hasan</a:t>
            </a:r>
          </a:p>
          <a:p>
            <a:r>
              <a:rPr lang="en-US" b="1" dirty="0">
                <a:solidFill>
                  <a:schemeClr val="tx1">
                    <a:lumMod val="85000"/>
                    <a:lumOff val="15000"/>
                  </a:schemeClr>
                </a:solidFill>
                <a:latin typeface="Bell MT" panose="02020503060305020303" pitchFamily="18" charset="0"/>
              </a:rPr>
              <a:t>CS Student , KUET</a:t>
            </a:r>
          </a:p>
          <a:p>
            <a:r>
              <a:rPr lang="en-US" sz="3200" b="1" dirty="0">
                <a:solidFill>
                  <a:schemeClr val="tx1">
                    <a:lumMod val="85000"/>
                    <a:lumOff val="15000"/>
                  </a:schemeClr>
                </a:solidFill>
                <a:latin typeface="Bell MT" panose="02020503060305020303" pitchFamily="18" charset="0"/>
              </a:rPr>
              <a:t>   </a:t>
            </a:r>
            <a:r>
              <a:rPr lang="en-US" sz="3200" dirty="0">
                <a:solidFill>
                  <a:schemeClr val="bg1">
                    <a:lumMod val="85000"/>
                    <a:lumOff val="15000"/>
                  </a:schemeClr>
                </a:solidFill>
              </a:rPr>
              <a:t>    </a:t>
            </a:r>
            <a:endParaRPr lang="en-US" sz="3200" dirty="0">
              <a:ln w="0"/>
              <a:effectLst>
                <a:outerShdw blurRad="38100" dist="19050" dir="2700000" algn="tl" rotWithShape="0">
                  <a:schemeClr val="dk1">
                    <a:alpha val="40000"/>
                  </a:schemeClr>
                </a:outerShdw>
              </a:effectLst>
            </a:endParaRPr>
          </a:p>
        </p:txBody>
      </p:sp>
      <p:cxnSp>
        <p:nvCxnSpPr>
          <p:cNvPr id="15" name="Straight Connector 14">
            <a:extLst>
              <a:ext uri="{FF2B5EF4-FFF2-40B4-BE49-F238E27FC236}">
                <a16:creationId xmlns:a16="http://schemas.microsoft.com/office/drawing/2014/main" id="{E8BDFA64-7602-76D9-F2BB-FDA629E3F0C7}"/>
              </a:ext>
            </a:extLst>
          </p:cNvPr>
          <p:cNvCxnSpPr>
            <a:cxnSpLocks/>
          </p:cNvCxnSpPr>
          <p:nvPr/>
        </p:nvCxnSpPr>
        <p:spPr>
          <a:xfrm>
            <a:off x="6931964" y="2180375"/>
            <a:ext cx="0" cy="2313992"/>
          </a:xfrm>
          <a:prstGeom prst="line">
            <a:avLst/>
          </a:prstGeom>
          <a:ln w="1905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84182D4F-CC73-5C01-9B8D-D27D0CD9E58B}"/>
              </a:ext>
            </a:extLst>
          </p:cNvPr>
          <p:cNvSpPr/>
          <p:nvPr/>
        </p:nvSpPr>
        <p:spPr>
          <a:xfrm>
            <a:off x="2080843" y="2875706"/>
            <a:ext cx="4283143" cy="923330"/>
          </a:xfrm>
          <a:prstGeom prst="rect">
            <a:avLst/>
          </a:prstGeom>
          <a:noFill/>
        </p:spPr>
        <p:txBody>
          <a:bodyPr wrap="square" lIns="91440" tIns="45720" rIns="91440" bIns="45720">
            <a:spAutoFit/>
          </a:bodyPr>
          <a:lstStyle/>
          <a:p>
            <a:pPr algn="ctr"/>
            <a:r>
              <a:rPr lang="en-US" sz="5400" b="1" dirty="0">
                <a:ln w="0"/>
                <a:solidFill>
                  <a:schemeClr val="tx1">
                    <a:lumMod val="85000"/>
                    <a:lumOff val="15000"/>
                  </a:schemeClr>
                </a:solidFill>
                <a:effectLst>
                  <a:outerShdw blurRad="38100" dist="19050" dir="2700000" algn="tl" rotWithShape="0">
                    <a:schemeClr val="dk1">
                      <a:alpha val="40000"/>
                    </a:schemeClr>
                  </a:outerShdw>
                </a:effectLst>
                <a:latin typeface="Bell MT" panose="02020503060305020303" pitchFamily="18" charset="0"/>
              </a:rPr>
              <a:t>EZ QUIZ</a:t>
            </a:r>
          </a:p>
        </p:txBody>
      </p:sp>
      <p:sp>
        <p:nvSpPr>
          <p:cNvPr id="2" name="Date Placeholder 1">
            <a:extLst>
              <a:ext uri="{FF2B5EF4-FFF2-40B4-BE49-F238E27FC236}">
                <a16:creationId xmlns:a16="http://schemas.microsoft.com/office/drawing/2014/main" id="{E7F225B6-B8AF-1D9D-CE40-C969B6904BB3}"/>
              </a:ext>
            </a:extLst>
          </p:cNvPr>
          <p:cNvSpPr>
            <a:spLocks noGrp="1"/>
          </p:cNvSpPr>
          <p:nvPr>
            <p:ph type="dt" sz="half" idx="10"/>
          </p:nvPr>
        </p:nvSpPr>
        <p:spPr/>
        <p:txBody>
          <a:bodyPr/>
          <a:lstStyle/>
          <a:p>
            <a:fld id="{36FCC7E8-3CAD-4CB0-B92B-8C0640563ED2}" type="datetime1">
              <a:rPr lang="en-SG" smtClean="0"/>
              <a:t>16/10/2024</a:t>
            </a:fld>
            <a:endParaRPr lang="en-SG"/>
          </a:p>
        </p:txBody>
      </p:sp>
      <p:sp>
        <p:nvSpPr>
          <p:cNvPr id="3" name="Slide Number Placeholder 2">
            <a:extLst>
              <a:ext uri="{FF2B5EF4-FFF2-40B4-BE49-F238E27FC236}">
                <a16:creationId xmlns:a16="http://schemas.microsoft.com/office/drawing/2014/main" id="{7CA8772D-7D59-A83D-DB9C-CC2AB9AF8F63}"/>
              </a:ext>
            </a:extLst>
          </p:cNvPr>
          <p:cNvSpPr>
            <a:spLocks noGrp="1"/>
          </p:cNvSpPr>
          <p:nvPr>
            <p:ph type="sldNum" sz="quarter" idx="12"/>
          </p:nvPr>
        </p:nvSpPr>
        <p:spPr/>
        <p:txBody>
          <a:bodyPr/>
          <a:lstStyle/>
          <a:p>
            <a:fld id="{6C82FC5F-9BA7-4279-AE3C-521D1EC33A04}" type="slidenum">
              <a:rPr lang="en-SG" smtClean="0"/>
              <a:t>1</a:t>
            </a:fld>
            <a:endParaRPr lang="en-SG"/>
          </a:p>
        </p:txBody>
      </p:sp>
    </p:spTree>
    <p:extLst>
      <p:ext uri="{BB962C8B-B14F-4D97-AF65-F5344CB8AC3E}">
        <p14:creationId xmlns:p14="http://schemas.microsoft.com/office/powerpoint/2010/main" val="30806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48216A-EF85-A151-3624-5D8D2A489DE2}"/>
              </a:ext>
            </a:extLst>
          </p:cNvPr>
          <p:cNvPicPr>
            <a:picLocks noChangeAspect="1"/>
          </p:cNvPicPr>
          <p:nvPr/>
        </p:nvPicPr>
        <p:blipFill rotWithShape="1">
          <a:blip r:embed="rId2">
            <a:extLst>
              <a:ext uri="{28A0092B-C50C-407E-A947-70E740481C1C}">
                <a14:useLocalDpi xmlns:a14="http://schemas.microsoft.com/office/drawing/2010/main" val="0"/>
              </a:ext>
            </a:extLst>
          </a:blip>
          <a:srcRect l="20625" t="4999" r="20859" b="14444"/>
          <a:stretch/>
        </p:blipFill>
        <p:spPr>
          <a:xfrm>
            <a:off x="2612731" y="1195371"/>
            <a:ext cx="6955131" cy="5385816"/>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Sign-Up Page :</a:t>
            </a:r>
            <a:endParaRPr lang="en-US" sz="3600" dirty="0"/>
          </a:p>
        </p:txBody>
      </p:sp>
      <p:sp>
        <p:nvSpPr>
          <p:cNvPr id="2" name="Date Placeholder 1">
            <a:extLst>
              <a:ext uri="{FF2B5EF4-FFF2-40B4-BE49-F238E27FC236}">
                <a16:creationId xmlns:a16="http://schemas.microsoft.com/office/drawing/2014/main" id="{6B4C97EA-CA7B-EB3D-789C-EB3BE0158FE6}"/>
              </a:ext>
            </a:extLst>
          </p:cNvPr>
          <p:cNvSpPr>
            <a:spLocks noGrp="1"/>
          </p:cNvSpPr>
          <p:nvPr>
            <p:ph type="dt" sz="half" idx="10"/>
          </p:nvPr>
        </p:nvSpPr>
        <p:spPr/>
        <p:txBody>
          <a:bodyPr/>
          <a:lstStyle/>
          <a:p>
            <a:fld id="{CF8DF867-86DD-4CFF-9D26-A05202CCA4E3}" type="datetime1">
              <a:rPr lang="en-SG" smtClean="0"/>
              <a:t>16/10/2024</a:t>
            </a:fld>
            <a:endParaRPr lang="en-SG"/>
          </a:p>
        </p:txBody>
      </p:sp>
      <p:sp>
        <p:nvSpPr>
          <p:cNvPr id="6" name="Slide Number Placeholder 5">
            <a:extLst>
              <a:ext uri="{FF2B5EF4-FFF2-40B4-BE49-F238E27FC236}">
                <a16:creationId xmlns:a16="http://schemas.microsoft.com/office/drawing/2014/main" id="{98CAF812-0A91-9D21-558D-F6F7FD1933CA}"/>
              </a:ext>
            </a:extLst>
          </p:cNvPr>
          <p:cNvSpPr>
            <a:spLocks noGrp="1"/>
          </p:cNvSpPr>
          <p:nvPr>
            <p:ph type="sldNum" sz="quarter" idx="12"/>
          </p:nvPr>
        </p:nvSpPr>
        <p:spPr/>
        <p:txBody>
          <a:bodyPr/>
          <a:lstStyle/>
          <a:p>
            <a:fld id="{6C82FC5F-9BA7-4279-AE3C-521D1EC33A04}" type="slidenum">
              <a:rPr lang="en-SG" smtClean="0"/>
              <a:t>10</a:t>
            </a:fld>
            <a:endParaRPr lang="en-SG"/>
          </a:p>
        </p:txBody>
      </p:sp>
      <p:sp>
        <p:nvSpPr>
          <p:cNvPr id="8" name="Footer Placeholder 16">
            <a:extLst>
              <a:ext uri="{FF2B5EF4-FFF2-40B4-BE49-F238E27FC236}">
                <a16:creationId xmlns:a16="http://schemas.microsoft.com/office/drawing/2014/main" id="{326108CE-F311-F81E-3D25-75EB073646E6}"/>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07</a:t>
            </a:r>
          </a:p>
        </p:txBody>
      </p:sp>
    </p:spTree>
    <p:extLst>
      <p:ext uri="{BB962C8B-B14F-4D97-AF65-F5344CB8AC3E}">
        <p14:creationId xmlns:p14="http://schemas.microsoft.com/office/powerpoint/2010/main" val="28916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E3ECE7-9E5C-E173-05A4-E6093DB1BD44}"/>
              </a:ext>
            </a:extLst>
          </p:cNvPr>
          <p:cNvPicPr>
            <a:picLocks noChangeAspect="1"/>
          </p:cNvPicPr>
          <p:nvPr/>
        </p:nvPicPr>
        <p:blipFill rotWithShape="1">
          <a:blip r:embed="rId2">
            <a:extLst>
              <a:ext uri="{28A0092B-C50C-407E-A947-70E740481C1C}">
                <a14:useLocalDpi xmlns:a14="http://schemas.microsoft.com/office/drawing/2010/main" val="0"/>
              </a:ext>
            </a:extLst>
          </a:blip>
          <a:srcRect l="20781" t="5000" r="20938" b="14166"/>
          <a:stretch/>
        </p:blipFill>
        <p:spPr>
          <a:xfrm>
            <a:off x="2664393" y="1195371"/>
            <a:ext cx="6903469" cy="5385816"/>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802313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Login with registered id &amp; password:</a:t>
            </a:r>
            <a:endParaRPr lang="en-US" sz="3600" dirty="0"/>
          </a:p>
        </p:txBody>
      </p:sp>
      <p:sp>
        <p:nvSpPr>
          <p:cNvPr id="2" name="Date Placeholder 1">
            <a:extLst>
              <a:ext uri="{FF2B5EF4-FFF2-40B4-BE49-F238E27FC236}">
                <a16:creationId xmlns:a16="http://schemas.microsoft.com/office/drawing/2014/main" id="{779ECE43-B925-0B19-2F90-DE3B51D986CA}"/>
              </a:ext>
            </a:extLst>
          </p:cNvPr>
          <p:cNvSpPr>
            <a:spLocks noGrp="1"/>
          </p:cNvSpPr>
          <p:nvPr>
            <p:ph type="dt" sz="half" idx="10"/>
          </p:nvPr>
        </p:nvSpPr>
        <p:spPr/>
        <p:txBody>
          <a:bodyPr/>
          <a:lstStyle/>
          <a:p>
            <a:fld id="{143ECF07-A761-47D6-9AC1-CDB33DD5DB44}" type="datetime1">
              <a:rPr lang="en-SG" smtClean="0"/>
              <a:t>16/10/2024</a:t>
            </a:fld>
            <a:endParaRPr lang="en-SG"/>
          </a:p>
        </p:txBody>
      </p:sp>
      <p:sp>
        <p:nvSpPr>
          <p:cNvPr id="6" name="Slide Number Placeholder 5">
            <a:extLst>
              <a:ext uri="{FF2B5EF4-FFF2-40B4-BE49-F238E27FC236}">
                <a16:creationId xmlns:a16="http://schemas.microsoft.com/office/drawing/2014/main" id="{CCA6CB88-8063-F90E-6759-CC2F34D273EE}"/>
              </a:ext>
            </a:extLst>
          </p:cNvPr>
          <p:cNvSpPr>
            <a:spLocks noGrp="1"/>
          </p:cNvSpPr>
          <p:nvPr>
            <p:ph type="sldNum" sz="quarter" idx="12"/>
          </p:nvPr>
        </p:nvSpPr>
        <p:spPr/>
        <p:txBody>
          <a:bodyPr/>
          <a:lstStyle/>
          <a:p>
            <a:fld id="{6C82FC5F-9BA7-4279-AE3C-521D1EC33A04}" type="slidenum">
              <a:rPr lang="en-SG" smtClean="0"/>
              <a:t>11</a:t>
            </a:fld>
            <a:endParaRPr lang="en-SG"/>
          </a:p>
        </p:txBody>
      </p:sp>
      <p:sp>
        <p:nvSpPr>
          <p:cNvPr id="8" name="Footer Placeholder 16">
            <a:extLst>
              <a:ext uri="{FF2B5EF4-FFF2-40B4-BE49-F238E27FC236}">
                <a16:creationId xmlns:a16="http://schemas.microsoft.com/office/drawing/2014/main" id="{BDE56728-0453-776D-7DDF-55BADFA77BF4}"/>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08</a:t>
            </a:r>
          </a:p>
        </p:txBody>
      </p:sp>
    </p:spTree>
    <p:extLst>
      <p:ext uri="{BB962C8B-B14F-4D97-AF65-F5344CB8AC3E}">
        <p14:creationId xmlns:p14="http://schemas.microsoft.com/office/powerpoint/2010/main" val="239882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8CB35-36A3-6252-4BDE-571114ED2A6B}"/>
              </a:ext>
            </a:extLst>
          </p:cNvPr>
          <p:cNvPicPr>
            <a:picLocks noChangeAspect="1"/>
          </p:cNvPicPr>
          <p:nvPr/>
        </p:nvPicPr>
        <p:blipFill rotWithShape="1">
          <a:blip r:embed="rId2">
            <a:extLst>
              <a:ext uri="{28A0092B-C50C-407E-A947-70E740481C1C}">
                <a14:useLocalDpi xmlns:a14="http://schemas.microsoft.com/office/drawing/2010/main" val="0"/>
              </a:ext>
            </a:extLst>
          </a:blip>
          <a:srcRect l="20703" t="5139" r="18828" b="13889"/>
          <a:stretch/>
        </p:blipFill>
        <p:spPr>
          <a:xfrm>
            <a:off x="2624137" y="1195371"/>
            <a:ext cx="7152847"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Teacher Home Page :</a:t>
            </a:r>
            <a:endParaRPr lang="en-US" sz="3600" dirty="0"/>
          </a:p>
        </p:txBody>
      </p:sp>
      <p:sp>
        <p:nvSpPr>
          <p:cNvPr id="2" name="Date Placeholder 1">
            <a:extLst>
              <a:ext uri="{FF2B5EF4-FFF2-40B4-BE49-F238E27FC236}">
                <a16:creationId xmlns:a16="http://schemas.microsoft.com/office/drawing/2014/main" id="{C9118A39-8292-0691-34C0-741175CA477B}"/>
              </a:ext>
            </a:extLst>
          </p:cNvPr>
          <p:cNvSpPr>
            <a:spLocks noGrp="1"/>
          </p:cNvSpPr>
          <p:nvPr>
            <p:ph type="dt" sz="half" idx="10"/>
          </p:nvPr>
        </p:nvSpPr>
        <p:spPr/>
        <p:txBody>
          <a:bodyPr/>
          <a:lstStyle/>
          <a:p>
            <a:fld id="{05ADF0C5-7C01-4DA1-ACEB-ACC96C78C00C}" type="datetime1">
              <a:rPr lang="en-SG" smtClean="0"/>
              <a:t>16/10/2024</a:t>
            </a:fld>
            <a:endParaRPr lang="en-SG"/>
          </a:p>
        </p:txBody>
      </p:sp>
      <p:sp>
        <p:nvSpPr>
          <p:cNvPr id="6" name="Slide Number Placeholder 5">
            <a:extLst>
              <a:ext uri="{FF2B5EF4-FFF2-40B4-BE49-F238E27FC236}">
                <a16:creationId xmlns:a16="http://schemas.microsoft.com/office/drawing/2014/main" id="{69F1325C-1722-7F61-1965-E9EF3BD4FEFE}"/>
              </a:ext>
            </a:extLst>
          </p:cNvPr>
          <p:cNvSpPr>
            <a:spLocks noGrp="1"/>
          </p:cNvSpPr>
          <p:nvPr>
            <p:ph type="sldNum" sz="quarter" idx="12"/>
          </p:nvPr>
        </p:nvSpPr>
        <p:spPr/>
        <p:txBody>
          <a:bodyPr/>
          <a:lstStyle/>
          <a:p>
            <a:fld id="{6C82FC5F-9BA7-4279-AE3C-521D1EC33A04}" type="slidenum">
              <a:rPr lang="en-SG" smtClean="0"/>
              <a:t>12</a:t>
            </a:fld>
            <a:endParaRPr lang="en-SG"/>
          </a:p>
        </p:txBody>
      </p:sp>
      <p:sp>
        <p:nvSpPr>
          <p:cNvPr id="8" name="Footer Placeholder 16">
            <a:extLst>
              <a:ext uri="{FF2B5EF4-FFF2-40B4-BE49-F238E27FC236}">
                <a16:creationId xmlns:a16="http://schemas.microsoft.com/office/drawing/2014/main" id="{5547C530-A9D3-EE6D-55B1-7506877FCEE2}"/>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09</a:t>
            </a:r>
          </a:p>
        </p:txBody>
      </p:sp>
    </p:spTree>
    <p:extLst>
      <p:ext uri="{BB962C8B-B14F-4D97-AF65-F5344CB8AC3E}">
        <p14:creationId xmlns:p14="http://schemas.microsoft.com/office/powerpoint/2010/main" val="937720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6CE5E1-8956-B6BE-C7AD-4B1EEB73BB3D}"/>
              </a:ext>
            </a:extLst>
          </p:cNvPr>
          <p:cNvPicPr>
            <a:picLocks noChangeAspect="1"/>
          </p:cNvPicPr>
          <p:nvPr/>
        </p:nvPicPr>
        <p:blipFill rotWithShape="1">
          <a:blip r:embed="rId2">
            <a:extLst>
              <a:ext uri="{28A0092B-C50C-407E-A947-70E740481C1C}">
                <a14:useLocalDpi xmlns:a14="http://schemas.microsoft.com/office/drawing/2010/main" val="0"/>
              </a:ext>
            </a:extLst>
          </a:blip>
          <a:srcRect l="20997" t="4783" r="18594" b="13603"/>
          <a:stretch/>
        </p:blipFill>
        <p:spPr>
          <a:xfrm>
            <a:off x="2624137" y="1195370"/>
            <a:ext cx="7089680"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Teacher Home Page :</a:t>
            </a:r>
            <a:endParaRPr lang="en-US" sz="3600" dirty="0"/>
          </a:p>
        </p:txBody>
      </p:sp>
      <p:pic>
        <p:nvPicPr>
          <p:cNvPr id="6" name="Picture 2">
            <a:extLst>
              <a:ext uri="{FF2B5EF4-FFF2-40B4-BE49-F238E27FC236}">
                <a16:creationId xmlns:a16="http://schemas.microsoft.com/office/drawing/2014/main" id="{1A6EC0B6-5A8A-984B-FD65-14D914037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7325" y="3813039"/>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CA61D53-4B65-42CF-6245-449A866DF911}"/>
              </a:ext>
            </a:extLst>
          </p:cNvPr>
          <p:cNvSpPr>
            <a:spLocks noGrp="1"/>
          </p:cNvSpPr>
          <p:nvPr>
            <p:ph type="dt" sz="half" idx="10"/>
          </p:nvPr>
        </p:nvSpPr>
        <p:spPr/>
        <p:txBody>
          <a:bodyPr/>
          <a:lstStyle/>
          <a:p>
            <a:fld id="{1230A960-01D3-4772-AE21-F2C7B41CB96D}" type="datetime1">
              <a:rPr lang="en-SG" smtClean="0"/>
              <a:t>16/10/2024</a:t>
            </a:fld>
            <a:endParaRPr lang="en-SG"/>
          </a:p>
        </p:txBody>
      </p:sp>
      <p:sp>
        <p:nvSpPr>
          <p:cNvPr id="7" name="Slide Number Placeholder 6">
            <a:extLst>
              <a:ext uri="{FF2B5EF4-FFF2-40B4-BE49-F238E27FC236}">
                <a16:creationId xmlns:a16="http://schemas.microsoft.com/office/drawing/2014/main" id="{75C151FF-940D-72CC-9492-D333986AAB9C}"/>
              </a:ext>
            </a:extLst>
          </p:cNvPr>
          <p:cNvSpPr>
            <a:spLocks noGrp="1"/>
          </p:cNvSpPr>
          <p:nvPr>
            <p:ph type="sldNum" sz="quarter" idx="12"/>
          </p:nvPr>
        </p:nvSpPr>
        <p:spPr/>
        <p:txBody>
          <a:bodyPr/>
          <a:lstStyle/>
          <a:p>
            <a:fld id="{6C82FC5F-9BA7-4279-AE3C-521D1EC33A04}" type="slidenum">
              <a:rPr lang="en-SG" smtClean="0"/>
              <a:t>13</a:t>
            </a:fld>
            <a:endParaRPr lang="en-SG"/>
          </a:p>
        </p:txBody>
      </p:sp>
      <p:sp>
        <p:nvSpPr>
          <p:cNvPr id="9" name="Footer Placeholder 16">
            <a:extLst>
              <a:ext uri="{FF2B5EF4-FFF2-40B4-BE49-F238E27FC236}">
                <a16:creationId xmlns:a16="http://schemas.microsoft.com/office/drawing/2014/main" id="{C9065E10-4E1C-A867-5AFA-D7104A79853F}"/>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10</a:t>
            </a:r>
          </a:p>
        </p:txBody>
      </p:sp>
    </p:spTree>
    <p:extLst>
      <p:ext uri="{BB962C8B-B14F-4D97-AF65-F5344CB8AC3E}">
        <p14:creationId xmlns:p14="http://schemas.microsoft.com/office/powerpoint/2010/main" val="3108373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84EF7A-DB76-1B0C-CFC4-4FDD66D0717F}"/>
              </a:ext>
            </a:extLst>
          </p:cNvPr>
          <p:cNvPicPr>
            <a:picLocks noChangeAspect="1"/>
          </p:cNvPicPr>
          <p:nvPr/>
        </p:nvPicPr>
        <p:blipFill rotWithShape="1">
          <a:blip r:embed="rId2">
            <a:extLst>
              <a:ext uri="{28A0092B-C50C-407E-A947-70E740481C1C}">
                <a14:useLocalDpi xmlns:a14="http://schemas.microsoft.com/office/drawing/2010/main" val="0"/>
              </a:ext>
            </a:extLst>
          </a:blip>
          <a:srcRect l="20780" t="4981" r="20782" b="14602"/>
          <a:stretch/>
        </p:blipFill>
        <p:spPr>
          <a:xfrm>
            <a:off x="2624137" y="1195371"/>
            <a:ext cx="6960325"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Add Question:</a:t>
            </a:r>
            <a:endParaRPr lang="en-US" sz="3600" dirty="0"/>
          </a:p>
        </p:txBody>
      </p:sp>
      <p:pic>
        <p:nvPicPr>
          <p:cNvPr id="6" name="Picture 2">
            <a:extLst>
              <a:ext uri="{FF2B5EF4-FFF2-40B4-BE49-F238E27FC236}">
                <a16:creationId xmlns:a16="http://schemas.microsoft.com/office/drawing/2014/main" id="{4CC1763E-272E-361F-AD70-C27E5023A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6023203"/>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82DDD39-827D-EF5E-1D7E-2DCEA12FB7F3}"/>
              </a:ext>
            </a:extLst>
          </p:cNvPr>
          <p:cNvSpPr>
            <a:spLocks noGrp="1"/>
          </p:cNvSpPr>
          <p:nvPr>
            <p:ph type="dt" sz="half" idx="10"/>
          </p:nvPr>
        </p:nvSpPr>
        <p:spPr/>
        <p:txBody>
          <a:bodyPr/>
          <a:lstStyle/>
          <a:p>
            <a:fld id="{E29F3454-555F-4090-9ACC-052D41C498C1}" type="datetime1">
              <a:rPr lang="en-SG" smtClean="0"/>
              <a:t>16/10/2024</a:t>
            </a:fld>
            <a:endParaRPr lang="en-SG"/>
          </a:p>
        </p:txBody>
      </p:sp>
      <p:sp>
        <p:nvSpPr>
          <p:cNvPr id="7" name="Slide Number Placeholder 6">
            <a:extLst>
              <a:ext uri="{FF2B5EF4-FFF2-40B4-BE49-F238E27FC236}">
                <a16:creationId xmlns:a16="http://schemas.microsoft.com/office/drawing/2014/main" id="{FD095265-1424-81D4-8489-946E79FA7062}"/>
              </a:ext>
            </a:extLst>
          </p:cNvPr>
          <p:cNvSpPr>
            <a:spLocks noGrp="1"/>
          </p:cNvSpPr>
          <p:nvPr>
            <p:ph type="sldNum" sz="quarter" idx="12"/>
          </p:nvPr>
        </p:nvSpPr>
        <p:spPr/>
        <p:txBody>
          <a:bodyPr/>
          <a:lstStyle/>
          <a:p>
            <a:fld id="{6C82FC5F-9BA7-4279-AE3C-521D1EC33A04}" type="slidenum">
              <a:rPr lang="en-SG" smtClean="0"/>
              <a:t>14</a:t>
            </a:fld>
            <a:endParaRPr lang="en-SG"/>
          </a:p>
        </p:txBody>
      </p:sp>
      <p:sp>
        <p:nvSpPr>
          <p:cNvPr id="9" name="Footer Placeholder 16">
            <a:extLst>
              <a:ext uri="{FF2B5EF4-FFF2-40B4-BE49-F238E27FC236}">
                <a16:creationId xmlns:a16="http://schemas.microsoft.com/office/drawing/2014/main" id="{B91CE9ED-DE3C-86D3-040D-968155062D95}"/>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11</a:t>
            </a:r>
          </a:p>
        </p:txBody>
      </p:sp>
    </p:spTree>
    <p:extLst>
      <p:ext uri="{BB962C8B-B14F-4D97-AF65-F5344CB8AC3E}">
        <p14:creationId xmlns:p14="http://schemas.microsoft.com/office/powerpoint/2010/main" val="2919801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8BFA00-F26A-4365-6146-FDA7207E6911}"/>
              </a:ext>
            </a:extLst>
          </p:cNvPr>
          <p:cNvPicPr>
            <a:picLocks noChangeAspect="1"/>
          </p:cNvPicPr>
          <p:nvPr/>
        </p:nvPicPr>
        <p:blipFill rotWithShape="1">
          <a:blip r:embed="rId2">
            <a:extLst>
              <a:ext uri="{28A0092B-C50C-407E-A947-70E740481C1C}">
                <a14:useLocalDpi xmlns:a14="http://schemas.microsoft.com/office/drawing/2010/main" val="0"/>
              </a:ext>
            </a:extLst>
          </a:blip>
          <a:srcRect l="20860" t="5000" r="20860" b="14166"/>
          <a:stretch/>
        </p:blipFill>
        <p:spPr>
          <a:xfrm>
            <a:off x="2624137" y="1195371"/>
            <a:ext cx="6943725" cy="5417222"/>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Add Question:</a:t>
            </a:r>
            <a:endParaRPr lang="en-US" sz="3600" dirty="0"/>
          </a:p>
        </p:txBody>
      </p:sp>
      <p:pic>
        <p:nvPicPr>
          <p:cNvPr id="6" name="Picture 2">
            <a:extLst>
              <a:ext uri="{FF2B5EF4-FFF2-40B4-BE49-F238E27FC236}">
                <a16:creationId xmlns:a16="http://schemas.microsoft.com/office/drawing/2014/main" id="{C54736FE-1D38-92E7-D75E-3AB12238F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6" y="3508240"/>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D97E8B0-DB94-1190-DE7F-432F3BCCC334}"/>
              </a:ext>
            </a:extLst>
          </p:cNvPr>
          <p:cNvSpPr>
            <a:spLocks noGrp="1"/>
          </p:cNvSpPr>
          <p:nvPr>
            <p:ph type="dt" sz="half" idx="10"/>
          </p:nvPr>
        </p:nvSpPr>
        <p:spPr/>
        <p:txBody>
          <a:bodyPr/>
          <a:lstStyle/>
          <a:p>
            <a:fld id="{06769BD2-11FE-4121-B3C7-B9A3801BCC1A}" type="datetime1">
              <a:rPr lang="en-SG" smtClean="0"/>
              <a:t>16/10/2024</a:t>
            </a:fld>
            <a:endParaRPr lang="en-SG"/>
          </a:p>
        </p:txBody>
      </p:sp>
      <p:sp>
        <p:nvSpPr>
          <p:cNvPr id="7" name="Slide Number Placeholder 6">
            <a:extLst>
              <a:ext uri="{FF2B5EF4-FFF2-40B4-BE49-F238E27FC236}">
                <a16:creationId xmlns:a16="http://schemas.microsoft.com/office/drawing/2014/main" id="{90B9E836-6117-4E42-F5C3-85D4BB009521}"/>
              </a:ext>
            </a:extLst>
          </p:cNvPr>
          <p:cNvSpPr>
            <a:spLocks noGrp="1"/>
          </p:cNvSpPr>
          <p:nvPr>
            <p:ph type="sldNum" sz="quarter" idx="12"/>
          </p:nvPr>
        </p:nvSpPr>
        <p:spPr/>
        <p:txBody>
          <a:bodyPr/>
          <a:lstStyle/>
          <a:p>
            <a:fld id="{6C82FC5F-9BA7-4279-AE3C-521D1EC33A04}" type="slidenum">
              <a:rPr lang="en-SG" smtClean="0"/>
              <a:t>15</a:t>
            </a:fld>
            <a:endParaRPr lang="en-SG"/>
          </a:p>
        </p:txBody>
      </p:sp>
      <p:sp>
        <p:nvSpPr>
          <p:cNvPr id="9" name="Footer Placeholder 16">
            <a:extLst>
              <a:ext uri="{FF2B5EF4-FFF2-40B4-BE49-F238E27FC236}">
                <a16:creationId xmlns:a16="http://schemas.microsoft.com/office/drawing/2014/main" id="{2A8DF56D-5F03-22A2-65FD-784434DEA488}"/>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12</a:t>
            </a:r>
          </a:p>
        </p:txBody>
      </p:sp>
    </p:spTree>
    <p:extLst>
      <p:ext uri="{BB962C8B-B14F-4D97-AF65-F5344CB8AC3E}">
        <p14:creationId xmlns:p14="http://schemas.microsoft.com/office/powerpoint/2010/main" val="409389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F8ABA2-15CF-62A8-5D24-192CB14310E8}"/>
              </a:ext>
            </a:extLst>
          </p:cNvPr>
          <p:cNvPicPr>
            <a:picLocks noChangeAspect="1"/>
          </p:cNvPicPr>
          <p:nvPr/>
        </p:nvPicPr>
        <p:blipFill rotWithShape="1">
          <a:blip r:embed="rId2">
            <a:extLst>
              <a:ext uri="{28A0092B-C50C-407E-A947-70E740481C1C}">
                <a14:useLocalDpi xmlns:a14="http://schemas.microsoft.com/office/drawing/2010/main" val="0"/>
              </a:ext>
            </a:extLst>
          </a:blip>
          <a:srcRect l="20782" t="5140" r="18593" b="13889"/>
          <a:stretch/>
        </p:blipFill>
        <p:spPr>
          <a:xfrm>
            <a:off x="2624137" y="1195378"/>
            <a:ext cx="7171330"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Teacher Home Page:</a:t>
            </a:r>
            <a:endParaRPr lang="en-US" sz="3600" dirty="0"/>
          </a:p>
        </p:txBody>
      </p:sp>
      <p:pic>
        <p:nvPicPr>
          <p:cNvPr id="6" name="Picture 2">
            <a:extLst>
              <a:ext uri="{FF2B5EF4-FFF2-40B4-BE49-F238E27FC236}">
                <a16:creationId xmlns:a16="http://schemas.microsoft.com/office/drawing/2014/main" id="{3B8327E9-9E0F-C9C9-8045-51E30ED6D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782" y="3822564"/>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FFD8AA9-ACD8-6800-C982-2C511C4779EE}"/>
              </a:ext>
            </a:extLst>
          </p:cNvPr>
          <p:cNvSpPr>
            <a:spLocks noGrp="1"/>
          </p:cNvSpPr>
          <p:nvPr>
            <p:ph type="dt" sz="half" idx="10"/>
          </p:nvPr>
        </p:nvSpPr>
        <p:spPr/>
        <p:txBody>
          <a:bodyPr/>
          <a:lstStyle/>
          <a:p>
            <a:fld id="{16DE2563-FF31-44F4-84C2-5EA5A8C27CBD}" type="datetime1">
              <a:rPr lang="en-SG" smtClean="0"/>
              <a:t>16/10/2024</a:t>
            </a:fld>
            <a:endParaRPr lang="en-SG"/>
          </a:p>
        </p:txBody>
      </p:sp>
      <p:sp>
        <p:nvSpPr>
          <p:cNvPr id="7" name="Slide Number Placeholder 6">
            <a:extLst>
              <a:ext uri="{FF2B5EF4-FFF2-40B4-BE49-F238E27FC236}">
                <a16:creationId xmlns:a16="http://schemas.microsoft.com/office/drawing/2014/main" id="{CA717E19-8E2F-2687-50B3-FAA94147E044}"/>
              </a:ext>
            </a:extLst>
          </p:cNvPr>
          <p:cNvSpPr>
            <a:spLocks noGrp="1"/>
          </p:cNvSpPr>
          <p:nvPr>
            <p:ph type="sldNum" sz="quarter" idx="12"/>
          </p:nvPr>
        </p:nvSpPr>
        <p:spPr/>
        <p:txBody>
          <a:bodyPr/>
          <a:lstStyle/>
          <a:p>
            <a:fld id="{6C82FC5F-9BA7-4279-AE3C-521D1EC33A04}" type="slidenum">
              <a:rPr lang="en-SG" smtClean="0"/>
              <a:t>16</a:t>
            </a:fld>
            <a:endParaRPr lang="en-SG"/>
          </a:p>
        </p:txBody>
      </p:sp>
      <p:sp>
        <p:nvSpPr>
          <p:cNvPr id="9" name="Footer Placeholder 16">
            <a:extLst>
              <a:ext uri="{FF2B5EF4-FFF2-40B4-BE49-F238E27FC236}">
                <a16:creationId xmlns:a16="http://schemas.microsoft.com/office/drawing/2014/main" id="{3111CCDD-ED1E-5465-5C6A-6D97F3B47073}"/>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13</a:t>
            </a:r>
          </a:p>
        </p:txBody>
      </p:sp>
    </p:spTree>
    <p:extLst>
      <p:ext uri="{BB962C8B-B14F-4D97-AF65-F5344CB8AC3E}">
        <p14:creationId xmlns:p14="http://schemas.microsoft.com/office/powerpoint/2010/main" val="81845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117C4-9CF7-0659-B3FA-61B1C0E3432B}"/>
              </a:ext>
            </a:extLst>
          </p:cNvPr>
          <p:cNvPicPr>
            <a:picLocks noChangeAspect="1"/>
          </p:cNvPicPr>
          <p:nvPr/>
        </p:nvPicPr>
        <p:blipFill rotWithShape="1">
          <a:blip r:embed="rId2">
            <a:extLst>
              <a:ext uri="{28A0092B-C50C-407E-A947-70E740481C1C}">
                <a14:useLocalDpi xmlns:a14="http://schemas.microsoft.com/office/drawing/2010/main" val="0"/>
              </a:ext>
            </a:extLst>
          </a:blip>
          <a:srcRect l="20703" t="4981" r="20703" b="14464"/>
          <a:stretch/>
        </p:blipFill>
        <p:spPr>
          <a:xfrm>
            <a:off x="2624137" y="1195371"/>
            <a:ext cx="6966904"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Update Question:</a:t>
            </a:r>
            <a:endParaRPr lang="en-US" sz="3600" dirty="0"/>
          </a:p>
        </p:txBody>
      </p:sp>
      <p:pic>
        <p:nvPicPr>
          <p:cNvPr id="8" name="Picture 2">
            <a:extLst>
              <a:ext uri="{FF2B5EF4-FFF2-40B4-BE49-F238E27FC236}">
                <a16:creationId xmlns:a16="http://schemas.microsoft.com/office/drawing/2014/main" id="{104FF7F5-3FB0-2236-0B89-3BBD63874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007" y="2327139"/>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B1CFB4B-0BD4-1D80-A568-795799FFD1C0}"/>
              </a:ext>
            </a:extLst>
          </p:cNvPr>
          <p:cNvSpPr>
            <a:spLocks noGrp="1"/>
          </p:cNvSpPr>
          <p:nvPr>
            <p:ph type="dt" sz="half" idx="10"/>
          </p:nvPr>
        </p:nvSpPr>
        <p:spPr/>
        <p:txBody>
          <a:bodyPr/>
          <a:lstStyle/>
          <a:p>
            <a:fld id="{6D98F7ED-B8C1-47E8-8DA7-85CC85A53085}" type="datetime1">
              <a:rPr lang="en-SG" smtClean="0"/>
              <a:t>16/10/2024</a:t>
            </a:fld>
            <a:endParaRPr lang="en-SG"/>
          </a:p>
        </p:txBody>
      </p:sp>
      <p:sp>
        <p:nvSpPr>
          <p:cNvPr id="5" name="Slide Number Placeholder 4">
            <a:extLst>
              <a:ext uri="{FF2B5EF4-FFF2-40B4-BE49-F238E27FC236}">
                <a16:creationId xmlns:a16="http://schemas.microsoft.com/office/drawing/2014/main" id="{522CDFD2-C855-A3AC-E431-C08DE4EF780A}"/>
              </a:ext>
            </a:extLst>
          </p:cNvPr>
          <p:cNvSpPr>
            <a:spLocks noGrp="1"/>
          </p:cNvSpPr>
          <p:nvPr>
            <p:ph type="sldNum" sz="quarter" idx="12"/>
          </p:nvPr>
        </p:nvSpPr>
        <p:spPr/>
        <p:txBody>
          <a:bodyPr/>
          <a:lstStyle/>
          <a:p>
            <a:fld id="{6C82FC5F-9BA7-4279-AE3C-521D1EC33A04}" type="slidenum">
              <a:rPr lang="en-SG" smtClean="0"/>
              <a:t>17</a:t>
            </a:fld>
            <a:endParaRPr lang="en-SG"/>
          </a:p>
        </p:txBody>
      </p:sp>
      <p:sp>
        <p:nvSpPr>
          <p:cNvPr id="9" name="Footer Placeholder 16">
            <a:extLst>
              <a:ext uri="{FF2B5EF4-FFF2-40B4-BE49-F238E27FC236}">
                <a16:creationId xmlns:a16="http://schemas.microsoft.com/office/drawing/2014/main" id="{49C08E6A-5A04-10B2-9B63-D2ACCBB6D686}"/>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14</a:t>
            </a:r>
          </a:p>
        </p:txBody>
      </p:sp>
    </p:spTree>
    <p:extLst>
      <p:ext uri="{BB962C8B-B14F-4D97-AF65-F5344CB8AC3E}">
        <p14:creationId xmlns:p14="http://schemas.microsoft.com/office/powerpoint/2010/main" val="645069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6AB376-5B1E-F07E-E665-EF39F9815505}"/>
              </a:ext>
            </a:extLst>
          </p:cNvPr>
          <p:cNvPicPr>
            <a:picLocks noChangeAspect="1"/>
          </p:cNvPicPr>
          <p:nvPr/>
        </p:nvPicPr>
        <p:blipFill rotWithShape="1">
          <a:blip r:embed="rId2">
            <a:extLst>
              <a:ext uri="{28A0092B-C50C-407E-A947-70E740481C1C}">
                <a14:useLocalDpi xmlns:a14="http://schemas.microsoft.com/office/drawing/2010/main" val="0"/>
              </a:ext>
            </a:extLst>
          </a:blip>
          <a:srcRect l="20719" t="5064" r="20876" b="14178"/>
          <a:stretch/>
        </p:blipFill>
        <p:spPr>
          <a:xfrm>
            <a:off x="2624137" y="1195371"/>
            <a:ext cx="6943725" cy="5400676"/>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Update Question:</a:t>
            </a:r>
            <a:endParaRPr lang="en-US" sz="3600" dirty="0"/>
          </a:p>
        </p:txBody>
      </p:sp>
      <p:sp>
        <p:nvSpPr>
          <p:cNvPr id="2" name="Date Placeholder 1">
            <a:extLst>
              <a:ext uri="{FF2B5EF4-FFF2-40B4-BE49-F238E27FC236}">
                <a16:creationId xmlns:a16="http://schemas.microsoft.com/office/drawing/2014/main" id="{36D16BB5-8A1F-9EC3-36AA-ED6ECC842595}"/>
              </a:ext>
            </a:extLst>
          </p:cNvPr>
          <p:cNvSpPr>
            <a:spLocks noGrp="1"/>
          </p:cNvSpPr>
          <p:nvPr>
            <p:ph type="dt" sz="half" idx="10"/>
          </p:nvPr>
        </p:nvSpPr>
        <p:spPr/>
        <p:txBody>
          <a:bodyPr/>
          <a:lstStyle/>
          <a:p>
            <a:fld id="{CCB42FB3-2D3F-4144-B1CC-5D9DF3E78708}" type="datetime1">
              <a:rPr lang="en-SG" smtClean="0"/>
              <a:t>16/10/2024</a:t>
            </a:fld>
            <a:endParaRPr lang="en-SG"/>
          </a:p>
        </p:txBody>
      </p:sp>
      <p:sp>
        <p:nvSpPr>
          <p:cNvPr id="5" name="Slide Number Placeholder 4">
            <a:extLst>
              <a:ext uri="{FF2B5EF4-FFF2-40B4-BE49-F238E27FC236}">
                <a16:creationId xmlns:a16="http://schemas.microsoft.com/office/drawing/2014/main" id="{4DB4218D-A92B-1923-63D4-95202D69BA35}"/>
              </a:ext>
            </a:extLst>
          </p:cNvPr>
          <p:cNvSpPr>
            <a:spLocks noGrp="1"/>
          </p:cNvSpPr>
          <p:nvPr>
            <p:ph type="sldNum" sz="quarter" idx="12"/>
          </p:nvPr>
        </p:nvSpPr>
        <p:spPr/>
        <p:txBody>
          <a:bodyPr/>
          <a:lstStyle/>
          <a:p>
            <a:fld id="{6C82FC5F-9BA7-4279-AE3C-521D1EC33A04}" type="slidenum">
              <a:rPr lang="en-SG" smtClean="0"/>
              <a:t>18</a:t>
            </a:fld>
            <a:endParaRPr lang="en-SG"/>
          </a:p>
        </p:txBody>
      </p:sp>
      <p:sp>
        <p:nvSpPr>
          <p:cNvPr id="8" name="Footer Placeholder 16">
            <a:extLst>
              <a:ext uri="{FF2B5EF4-FFF2-40B4-BE49-F238E27FC236}">
                <a16:creationId xmlns:a16="http://schemas.microsoft.com/office/drawing/2014/main" id="{471E1238-BBC1-C390-89A8-C07EDEAFDC0A}"/>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15</a:t>
            </a:r>
          </a:p>
        </p:txBody>
      </p:sp>
    </p:spTree>
    <p:extLst>
      <p:ext uri="{BB962C8B-B14F-4D97-AF65-F5344CB8AC3E}">
        <p14:creationId xmlns:p14="http://schemas.microsoft.com/office/powerpoint/2010/main" val="155079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F80B77-3672-E5E3-F258-D17CEE9ED9F4}"/>
              </a:ext>
            </a:extLst>
          </p:cNvPr>
          <p:cNvPicPr>
            <a:picLocks noChangeAspect="1"/>
          </p:cNvPicPr>
          <p:nvPr/>
        </p:nvPicPr>
        <p:blipFill rotWithShape="1">
          <a:blip r:embed="rId2">
            <a:extLst>
              <a:ext uri="{28A0092B-C50C-407E-A947-70E740481C1C}">
                <a14:useLocalDpi xmlns:a14="http://schemas.microsoft.com/office/drawing/2010/main" val="0"/>
              </a:ext>
            </a:extLst>
          </a:blip>
          <a:srcRect l="20781" t="4891" r="18515" b="13651"/>
          <a:stretch/>
        </p:blipFill>
        <p:spPr>
          <a:xfrm>
            <a:off x="2624138" y="1195371"/>
            <a:ext cx="7137698"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Teacher Home Page :</a:t>
            </a:r>
            <a:endParaRPr lang="en-US" sz="3600" dirty="0"/>
          </a:p>
        </p:txBody>
      </p:sp>
      <p:pic>
        <p:nvPicPr>
          <p:cNvPr id="6" name="Picture 2">
            <a:extLst>
              <a:ext uri="{FF2B5EF4-FFF2-40B4-BE49-F238E27FC236}">
                <a16:creationId xmlns:a16="http://schemas.microsoft.com/office/drawing/2014/main" id="{565367F4-99CB-1581-5282-64C86B983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732" y="3803514"/>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D98BEB0-D6F5-AE3F-0AC3-E41439FEC099}"/>
              </a:ext>
            </a:extLst>
          </p:cNvPr>
          <p:cNvSpPr>
            <a:spLocks noGrp="1"/>
          </p:cNvSpPr>
          <p:nvPr>
            <p:ph type="dt" sz="half" idx="10"/>
          </p:nvPr>
        </p:nvSpPr>
        <p:spPr/>
        <p:txBody>
          <a:bodyPr/>
          <a:lstStyle/>
          <a:p>
            <a:fld id="{1DBAF6C5-6E0E-4B12-926E-635B25DD7E82}" type="datetime1">
              <a:rPr lang="en-SG" smtClean="0"/>
              <a:t>16/10/2024</a:t>
            </a:fld>
            <a:endParaRPr lang="en-SG"/>
          </a:p>
        </p:txBody>
      </p:sp>
      <p:sp>
        <p:nvSpPr>
          <p:cNvPr id="7" name="Slide Number Placeholder 6">
            <a:extLst>
              <a:ext uri="{FF2B5EF4-FFF2-40B4-BE49-F238E27FC236}">
                <a16:creationId xmlns:a16="http://schemas.microsoft.com/office/drawing/2014/main" id="{A67F2860-9A79-FCA0-DCA3-3B1E1710DEEE}"/>
              </a:ext>
            </a:extLst>
          </p:cNvPr>
          <p:cNvSpPr>
            <a:spLocks noGrp="1"/>
          </p:cNvSpPr>
          <p:nvPr>
            <p:ph type="sldNum" sz="quarter" idx="12"/>
          </p:nvPr>
        </p:nvSpPr>
        <p:spPr/>
        <p:txBody>
          <a:bodyPr/>
          <a:lstStyle/>
          <a:p>
            <a:fld id="{6C82FC5F-9BA7-4279-AE3C-521D1EC33A04}" type="slidenum">
              <a:rPr lang="en-SG" smtClean="0"/>
              <a:t>19</a:t>
            </a:fld>
            <a:endParaRPr lang="en-SG"/>
          </a:p>
        </p:txBody>
      </p:sp>
      <p:sp>
        <p:nvSpPr>
          <p:cNvPr id="9" name="Footer Placeholder 16">
            <a:extLst>
              <a:ext uri="{FF2B5EF4-FFF2-40B4-BE49-F238E27FC236}">
                <a16:creationId xmlns:a16="http://schemas.microsoft.com/office/drawing/2014/main" id="{D6D5D6E7-F014-4FB2-5D9A-0A60CA282FCB}"/>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16</a:t>
            </a:r>
          </a:p>
        </p:txBody>
      </p:sp>
    </p:spTree>
    <p:extLst>
      <p:ext uri="{BB962C8B-B14F-4D97-AF65-F5344CB8AC3E}">
        <p14:creationId xmlns:p14="http://schemas.microsoft.com/office/powerpoint/2010/main" val="237690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63000">
              <a:srgbClr val="E2EFF2"/>
            </a:gs>
            <a:gs pos="3700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F225B6-B8AF-1D9D-CE40-C969B6904BB3}"/>
              </a:ext>
            </a:extLst>
          </p:cNvPr>
          <p:cNvSpPr>
            <a:spLocks noGrp="1"/>
          </p:cNvSpPr>
          <p:nvPr>
            <p:ph type="dt" sz="half" idx="10"/>
          </p:nvPr>
        </p:nvSpPr>
        <p:spPr/>
        <p:txBody>
          <a:bodyPr/>
          <a:lstStyle/>
          <a:p>
            <a:fld id="{36FCC7E8-3CAD-4CB0-B92B-8C0640563ED2}" type="datetime1">
              <a:rPr lang="en-SG" smtClean="0"/>
              <a:t>16/10/2024</a:t>
            </a:fld>
            <a:endParaRPr lang="en-SG"/>
          </a:p>
        </p:txBody>
      </p:sp>
      <p:sp>
        <p:nvSpPr>
          <p:cNvPr id="3" name="Slide Number Placeholder 2">
            <a:extLst>
              <a:ext uri="{FF2B5EF4-FFF2-40B4-BE49-F238E27FC236}">
                <a16:creationId xmlns:a16="http://schemas.microsoft.com/office/drawing/2014/main" id="{7CA8772D-7D59-A83D-DB9C-CC2AB9AF8F63}"/>
              </a:ext>
            </a:extLst>
          </p:cNvPr>
          <p:cNvSpPr>
            <a:spLocks noGrp="1"/>
          </p:cNvSpPr>
          <p:nvPr>
            <p:ph type="sldNum" sz="quarter" idx="12"/>
          </p:nvPr>
        </p:nvSpPr>
        <p:spPr/>
        <p:txBody>
          <a:bodyPr/>
          <a:lstStyle/>
          <a:p>
            <a:fld id="{6C82FC5F-9BA7-4279-AE3C-521D1EC33A04}" type="slidenum">
              <a:rPr lang="en-SG" smtClean="0"/>
              <a:t>2</a:t>
            </a:fld>
            <a:endParaRPr lang="en-SG"/>
          </a:p>
        </p:txBody>
      </p:sp>
      <p:sp>
        <p:nvSpPr>
          <p:cNvPr id="4" name="TextBox 3">
            <a:extLst>
              <a:ext uri="{FF2B5EF4-FFF2-40B4-BE49-F238E27FC236}">
                <a16:creationId xmlns:a16="http://schemas.microsoft.com/office/drawing/2014/main" id="{479067C4-E779-322D-068A-4BA90A173B35}"/>
              </a:ext>
            </a:extLst>
          </p:cNvPr>
          <p:cNvSpPr txBox="1"/>
          <p:nvPr/>
        </p:nvSpPr>
        <p:spPr>
          <a:xfrm>
            <a:off x="1803733" y="616403"/>
            <a:ext cx="2803778" cy="707886"/>
          </a:xfrm>
          <a:prstGeom prst="rect">
            <a:avLst/>
          </a:prstGeom>
          <a:noFill/>
        </p:spPr>
        <p:txBody>
          <a:bodyPr wrap="square">
            <a:spAutoFit/>
          </a:bodyPr>
          <a:lstStyle/>
          <a:p>
            <a:r>
              <a:rPr lang="en-SG" sz="4000" b="1" u="sng" dirty="0">
                <a:solidFill>
                  <a:schemeClr val="accent1">
                    <a:lumMod val="75000"/>
                  </a:schemeClr>
                </a:solidFill>
                <a:latin typeface="Bell MT" panose="02020503060305020303" pitchFamily="18" charset="0"/>
                <a:cs typeface="Times New Roman" panose="02020603050405020304" pitchFamily="18" charset="0"/>
              </a:rPr>
              <a:t>Objectives:</a:t>
            </a:r>
            <a:endParaRPr lang="en-US" sz="4000" dirty="0"/>
          </a:p>
        </p:txBody>
      </p:sp>
      <p:sp>
        <p:nvSpPr>
          <p:cNvPr id="6" name="TextBox 5">
            <a:extLst>
              <a:ext uri="{FF2B5EF4-FFF2-40B4-BE49-F238E27FC236}">
                <a16:creationId xmlns:a16="http://schemas.microsoft.com/office/drawing/2014/main" id="{48AD0CF4-9D0C-246B-8A83-0F3331A6B9B9}"/>
              </a:ext>
            </a:extLst>
          </p:cNvPr>
          <p:cNvSpPr txBox="1"/>
          <p:nvPr/>
        </p:nvSpPr>
        <p:spPr>
          <a:xfrm>
            <a:off x="2396971" y="2041863"/>
            <a:ext cx="7483876" cy="2677656"/>
          </a:xfrm>
          <a:prstGeom prst="rect">
            <a:avLst/>
          </a:prstGeom>
          <a:noFill/>
        </p:spPr>
        <p:txBody>
          <a:bodyPr wrap="square">
            <a:spAutoFit/>
          </a:bodyPr>
          <a:lstStyle/>
          <a:p>
            <a:r>
              <a:rPr lang="en-US" sz="2400" b="0" dirty="0">
                <a:solidFill>
                  <a:schemeClr val="tx1">
                    <a:lumMod val="95000"/>
                    <a:lumOff val="5000"/>
                  </a:schemeClr>
                </a:solidFill>
                <a:effectLst/>
                <a:latin typeface="Century Gothic (Body)"/>
              </a:rPr>
              <a:t>To provide an interactive and user-friendly desktop application that enhances the educational experience by facilitating seamless communication between teachers and students, promoting active learning through timed quizzes, and enabling comprehensive result analysis while ensuring the integrity of the assessment process</a:t>
            </a:r>
            <a:endParaRPr lang="en-US" sz="2400" dirty="0">
              <a:solidFill>
                <a:schemeClr val="tx1">
                  <a:lumMod val="95000"/>
                  <a:lumOff val="5000"/>
                </a:schemeClr>
              </a:solidFill>
              <a:latin typeface="Century Gothic (Body)"/>
            </a:endParaRPr>
          </a:p>
        </p:txBody>
      </p:sp>
    </p:spTree>
    <p:extLst>
      <p:ext uri="{BB962C8B-B14F-4D97-AF65-F5344CB8AC3E}">
        <p14:creationId xmlns:p14="http://schemas.microsoft.com/office/powerpoint/2010/main" val="18195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7157B4-2341-93A2-3DAA-0F85AA664183}"/>
              </a:ext>
            </a:extLst>
          </p:cNvPr>
          <p:cNvPicPr>
            <a:picLocks noChangeAspect="1"/>
          </p:cNvPicPr>
          <p:nvPr/>
        </p:nvPicPr>
        <p:blipFill rotWithShape="1">
          <a:blip r:embed="rId2">
            <a:extLst>
              <a:ext uri="{28A0092B-C50C-407E-A947-70E740481C1C}">
                <a14:useLocalDpi xmlns:a14="http://schemas.microsoft.com/office/drawing/2010/main" val="0"/>
              </a:ext>
            </a:extLst>
          </a:blip>
          <a:srcRect l="20703" t="5278" r="20703" b="16160"/>
          <a:stretch/>
        </p:blipFill>
        <p:spPr>
          <a:xfrm>
            <a:off x="2624137" y="1195371"/>
            <a:ext cx="7138988" cy="5384147"/>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All Questions:</a:t>
            </a:r>
            <a:endParaRPr lang="en-US" sz="3600" dirty="0"/>
          </a:p>
        </p:txBody>
      </p:sp>
      <p:sp>
        <p:nvSpPr>
          <p:cNvPr id="2" name="Date Placeholder 1">
            <a:extLst>
              <a:ext uri="{FF2B5EF4-FFF2-40B4-BE49-F238E27FC236}">
                <a16:creationId xmlns:a16="http://schemas.microsoft.com/office/drawing/2014/main" id="{32E7BF86-77D2-F084-2226-4EA37AF3A228}"/>
              </a:ext>
            </a:extLst>
          </p:cNvPr>
          <p:cNvSpPr>
            <a:spLocks noGrp="1"/>
          </p:cNvSpPr>
          <p:nvPr>
            <p:ph type="dt" sz="half" idx="10"/>
          </p:nvPr>
        </p:nvSpPr>
        <p:spPr/>
        <p:txBody>
          <a:bodyPr/>
          <a:lstStyle/>
          <a:p>
            <a:fld id="{6F62CCFA-0C18-4304-901D-8BEBBA110203}" type="datetime1">
              <a:rPr lang="en-SG" smtClean="0"/>
              <a:t>16/10/2024</a:t>
            </a:fld>
            <a:endParaRPr lang="en-SG"/>
          </a:p>
        </p:txBody>
      </p:sp>
      <p:sp>
        <p:nvSpPr>
          <p:cNvPr id="5" name="Slide Number Placeholder 4">
            <a:extLst>
              <a:ext uri="{FF2B5EF4-FFF2-40B4-BE49-F238E27FC236}">
                <a16:creationId xmlns:a16="http://schemas.microsoft.com/office/drawing/2014/main" id="{2CDBA749-3207-8DDF-DA4D-04E80DDFEA50}"/>
              </a:ext>
            </a:extLst>
          </p:cNvPr>
          <p:cNvSpPr>
            <a:spLocks noGrp="1"/>
          </p:cNvSpPr>
          <p:nvPr>
            <p:ph type="sldNum" sz="quarter" idx="12"/>
          </p:nvPr>
        </p:nvSpPr>
        <p:spPr/>
        <p:txBody>
          <a:bodyPr/>
          <a:lstStyle/>
          <a:p>
            <a:fld id="{6C82FC5F-9BA7-4279-AE3C-521D1EC33A04}" type="slidenum">
              <a:rPr lang="en-SG" smtClean="0"/>
              <a:t>20</a:t>
            </a:fld>
            <a:endParaRPr lang="en-SG"/>
          </a:p>
        </p:txBody>
      </p:sp>
      <p:sp>
        <p:nvSpPr>
          <p:cNvPr id="8" name="Footer Placeholder 16">
            <a:extLst>
              <a:ext uri="{FF2B5EF4-FFF2-40B4-BE49-F238E27FC236}">
                <a16:creationId xmlns:a16="http://schemas.microsoft.com/office/drawing/2014/main" id="{B440BB2A-AF1C-8F20-2F7A-EE93E34749A4}"/>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17</a:t>
            </a:r>
          </a:p>
        </p:txBody>
      </p:sp>
    </p:spTree>
    <p:extLst>
      <p:ext uri="{BB962C8B-B14F-4D97-AF65-F5344CB8AC3E}">
        <p14:creationId xmlns:p14="http://schemas.microsoft.com/office/powerpoint/2010/main" val="3795030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64C8A9-CCA6-BD20-1814-C2BD70AFA22C}"/>
              </a:ext>
            </a:extLst>
          </p:cNvPr>
          <p:cNvPicPr>
            <a:picLocks noChangeAspect="1"/>
          </p:cNvPicPr>
          <p:nvPr/>
        </p:nvPicPr>
        <p:blipFill rotWithShape="1">
          <a:blip r:embed="rId2">
            <a:extLst>
              <a:ext uri="{28A0092B-C50C-407E-A947-70E740481C1C}">
                <a14:useLocalDpi xmlns:a14="http://schemas.microsoft.com/office/drawing/2010/main" val="0"/>
              </a:ext>
            </a:extLst>
          </a:blip>
          <a:srcRect l="20679" t="5178" r="18738" b="13787"/>
          <a:stretch/>
        </p:blipFill>
        <p:spPr>
          <a:xfrm>
            <a:off x="2624138" y="1195371"/>
            <a:ext cx="7160700"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Teacher Home Page:</a:t>
            </a:r>
            <a:endParaRPr lang="en-US" sz="3600" dirty="0"/>
          </a:p>
        </p:txBody>
      </p:sp>
      <p:pic>
        <p:nvPicPr>
          <p:cNvPr id="6" name="Picture 2">
            <a:extLst>
              <a:ext uri="{FF2B5EF4-FFF2-40B4-BE49-F238E27FC236}">
                <a16:creationId xmlns:a16="http://schemas.microsoft.com/office/drawing/2014/main" id="{5F727E06-E004-F99B-818B-F6FD25B72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205354"/>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3B81443E-5AFE-A231-AC34-547AD7644C5F}"/>
              </a:ext>
            </a:extLst>
          </p:cNvPr>
          <p:cNvSpPr>
            <a:spLocks noGrp="1"/>
          </p:cNvSpPr>
          <p:nvPr>
            <p:ph type="dt" sz="half" idx="10"/>
          </p:nvPr>
        </p:nvSpPr>
        <p:spPr/>
        <p:txBody>
          <a:bodyPr/>
          <a:lstStyle/>
          <a:p>
            <a:fld id="{A4E77276-542D-4A64-A6F2-AEB4C28AD194}" type="datetime1">
              <a:rPr lang="en-SG" smtClean="0"/>
              <a:t>16/10/2024</a:t>
            </a:fld>
            <a:endParaRPr lang="en-SG"/>
          </a:p>
        </p:txBody>
      </p:sp>
      <p:sp>
        <p:nvSpPr>
          <p:cNvPr id="9" name="Slide Number Placeholder 8">
            <a:extLst>
              <a:ext uri="{FF2B5EF4-FFF2-40B4-BE49-F238E27FC236}">
                <a16:creationId xmlns:a16="http://schemas.microsoft.com/office/drawing/2014/main" id="{11E063B4-4891-0863-DF3C-B66601C9EF6D}"/>
              </a:ext>
            </a:extLst>
          </p:cNvPr>
          <p:cNvSpPr>
            <a:spLocks noGrp="1"/>
          </p:cNvSpPr>
          <p:nvPr>
            <p:ph type="sldNum" sz="quarter" idx="12"/>
          </p:nvPr>
        </p:nvSpPr>
        <p:spPr/>
        <p:txBody>
          <a:bodyPr/>
          <a:lstStyle/>
          <a:p>
            <a:fld id="{6C82FC5F-9BA7-4279-AE3C-521D1EC33A04}" type="slidenum">
              <a:rPr lang="en-SG" smtClean="0"/>
              <a:t>21</a:t>
            </a:fld>
            <a:endParaRPr lang="en-SG"/>
          </a:p>
        </p:txBody>
      </p:sp>
      <p:sp>
        <p:nvSpPr>
          <p:cNvPr id="11" name="Footer Placeholder 16">
            <a:extLst>
              <a:ext uri="{FF2B5EF4-FFF2-40B4-BE49-F238E27FC236}">
                <a16:creationId xmlns:a16="http://schemas.microsoft.com/office/drawing/2014/main" id="{971F3231-4641-C896-4CD6-DF324A5E1A36}"/>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18</a:t>
            </a:r>
          </a:p>
        </p:txBody>
      </p:sp>
    </p:spTree>
    <p:extLst>
      <p:ext uri="{BB962C8B-B14F-4D97-AF65-F5344CB8AC3E}">
        <p14:creationId xmlns:p14="http://schemas.microsoft.com/office/powerpoint/2010/main" val="1472809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4239B9-B4AA-F90A-D80D-EF4715D48FCD}"/>
              </a:ext>
            </a:extLst>
          </p:cNvPr>
          <p:cNvPicPr>
            <a:picLocks noChangeAspect="1"/>
          </p:cNvPicPr>
          <p:nvPr/>
        </p:nvPicPr>
        <p:blipFill rotWithShape="1">
          <a:blip r:embed="rId2">
            <a:extLst>
              <a:ext uri="{28A0092B-C50C-407E-A947-70E740481C1C}">
                <a14:useLocalDpi xmlns:a14="http://schemas.microsoft.com/office/drawing/2010/main" val="0"/>
              </a:ext>
            </a:extLst>
          </a:blip>
          <a:srcRect l="20825" t="5048" r="20849" b="16390"/>
          <a:stretch/>
        </p:blipFill>
        <p:spPr>
          <a:xfrm>
            <a:off x="2624137" y="1195371"/>
            <a:ext cx="7111012"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Add Student:</a:t>
            </a:r>
            <a:endParaRPr lang="en-US" sz="3600" dirty="0"/>
          </a:p>
        </p:txBody>
      </p:sp>
      <p:pic>
        <p:nvPicPr>
          <p:cNvPr id="8" name="Picture 2">
            <a:extLst>
              <a:ext uri="{FF2B5EF4-FFF2-40B4-BE49-F238E27FC236}">
                <a16:creationId xmlns:a16="http://schemas.microsoft.com/office/drawing/2014/main" id="{5EE920EB-7CBE-2063-6A46-90BD192ED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309" y="4851079"/>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7EA7E4AE-5D1B-9DAA-C01A-C201EA797480}"/>
              </a:ext>
            </a:extLst>
          </p:cNvPr>
          <p:cNvSpPr>
            <a:spLocks noGrp="1"/>
          </p:cNvSpPr>
          <p:nvPr>
            <p:ph type="dt" sz="half" idx="10"/>
          </p:nvPr>
        </p:nvSpPr>
        <p:spPr/>
        <p:txBody>
          <a:bodyPr/>
          <a:lstStyle/>
          <a:p>
            <a:fld id="{29572A39-CDD5-4933-819F-E9137B12934B}" type="datetime1">
              <a:rPr lang="en-SG" smtClean="0"/>
              <a:t>16/10/2024</a:t>
            </a:fld>
            <a:endParaRPr lang="en-SG"/>
          </a:p>
        </p:txBody>
      </p:sp>
      <p:sp>
        <p:nvSpPr>
          <p:cNvPr id="12" name="Slide Number Placeholder 11">
            <a:extLst>
              <a:ext uri="{FF2B5EF4-FFF2-40B4-BE49-F238E27FC236}">
                <a16:creationId xmlns:a16="http://schemas.microsoft.com/office/drawing/2014/main" id="{3EF8535D-DE57-F68F-95DA-AC28A402CD5E}"/>
              </a:ext>
            </a:extLst>
          </p:cNvPr>
          <p:cNvSpPr>
            <a:spLocks noGrp="1"/>
          </p:cNvSpPr>
          <p:nvPr>
            <p:ph type="sldNum" sz="quarter" idx="12"/>
          </p:nvPr>
        </p:nvSpPr>
        <p:spPr/>
        <p:txBody>
          <a:bodyPr/>
          <a:lstStyle/>
          <a:p>
            <a:fld id="{6C82FC5F-9BA7-4279-AE3C-521D1EC33A04}" type="slidenum">
              <a:rPr lang="en-SG" smtClean="0"/>
              <a:t>22</a:t>
            </a:fld>
            <a:endParaRPr lang="en-SG"/>
          </a:p>
        </p:txBody>
      </p:sp>
      <p:sp>
        <p:nvSpPr>
          <p:cNvPr id="14" name="Footer Placeholder 16">
            <a:extLst>
              <a:ext uri="{FF2B5EF4-FFF2-40B4-BE49-F238E27FC236}">
                <a16:creationId xmlns:a16="http://schemas.microsoft.com/office/drawing/2014/main" id="{1FF78F40-5A08-DC66-3C5B-44E425B087FF}"/>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19</a:t>
            </a:r>
          </a:p>
        </p:txBody>
      </p:sp>
    </p:spTree>
    <p:extLst>
      <p:ext uri="{BB962C8B-B14F-4D97-AF65-F5344CB8AC3E}">
        <p14:creationId xmlns:p14="http://schemas.microsoft.com/office/powerpoint/2010/main" val="2668043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3B0EA5-55A7-814E-8B99-D9B47E03FD97}"/>
              </a:ext>
            </a:extLst>
          </p:cNvPr>
          <p:cNvPicPr>
            <a:picLocks noChangeAspect="1"/>
          </p:cNvPicPr>
          <p:nvPr/>
        </p:nvPicPr>
        <p:blipFill rotWithShape="1">
          <a:blip r:embed="rId2">
            <a:extLst>
              <a:ext uri="{28A0092B-C50C-407E-A947-70E740481C1C}">
                <a14:useLocalDpi xmlns:a14="http://schemas.microsoft.com/office/drawing/2010/main" val="0"/>
              </a:ext>
            </a:extLst>
          </a:blip>
          <a:srcRect l="20751" t="5048" r="20850" b="16390"/>
          <a:stretch/>
        </p:blipFill>
        <p:spPr>
          <a:xfrm>
            <a:off x="2624137" y="1195371"/>
            <a:ext cx="7119891" cy="5387740"/>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6605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Select A Row to Update or Delete :</a:t>
            </a:r>
            <a:endParaRPr lang="en-US" sz="3600" dirty="0"/>
          </a:p>
        </p:txBody>
      </p:sp>
      <p:pic>
        <p:nvPicPr>
          <p:cNvPr id="12" name="Picture 2">
            <a:extLst>
              <a:ext uri="{FF2B5EF4-FFF2-40B4-BE49-F238E27FC236}">
                <a16:creationId xmlns:a16="http://schemas.microsoft.com/office/drawing/2014/main" id="{B9CDC8D6-07A4-950E-4B6F-4061C40B8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695" y="3429000"/>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3" name="Date Placeholder 12">
            <a:extLst>
              <a:ext uri="{FF2B5EF4-FFF2-40B4-BE49-F238E27FC236}">
                <a16:creationId xmlns:a16="http://schemas.microsoft.com/office/drawing/2014/main" id="{D5F66EC6-23DD-356A-656F-1D7F65965B78}"/>
              </a:ext>
            </a:extLst>
          </p:cNvPr>
          <p:cNvSpPr>
            <a:spLocks noGrp="1"/>
          </p:cNvSpPr>
          <p:nvPr>
            <p:ph type="dt" sz="half" idx="10"/>
          </p:nvPr>
        </p:nvSpPr>
        <p:spPr/>
        <p:txBody>
          <a:bodyPr/>
          <a:lstStyle/>
          <a:p>
            <a:fld id="{8B97674C-C7DF-4DFC-A881-041D7A83D6E8}" type="datetime1">
              <a:rPr lang="en-SG" smtClean="0"/>
              <a:t>16/10/2024</a:t>
            </a:fld>
            <a:endParaRPr lang="en-SG"/>
          </a:p>
        </p:txBody>
      </p:sp>
      <p:sp>
        <p:nvSpPr>
          <p:cNvPr id="14" name="Slide Number Placeholder 13">
            <a:extLst>
              <a:ext uri="{FF2B5EF4-FFF2-40B4-BE49-F238E27FC236}">
                <a16:creationId xmlns:a16="http://schemas.microsoft.com/office/drawing/2014/main" id="{D35CF223-AA11-E07A-E66F-C9AF5D82E3DB}"/>
              </a:ext>
            </a:extLst>
          </p:cNvPr>
          <p:cNvSpPr>
            <a:spLocks noGrp="1"/>
          </p:cNvSpPr>
          <p:nvPr>
            <p:ph type="sldNum" sz="quarter" idx="12"/>
          </p:nvPr>
        </p:nvSpPr>
        <p:spPr/>
        <p:txBody>
          <a:bodyPr/>
          <a:lstStyle/>
          <a:p>
            <a:fld id="{6C82FC5F-9BA7-4279-AE3C-521D1EC33A04}" type="slidenum">
              <a:rPr lang="en-SG" smtClean="0"/>
              <a:t>23</a:t>
            </a:fld>
            <a:endParaRPr lang="en-SG"/>
          </a:p>
        </p:txBody>
      </p:sp>
      <p:sp>
        <p:nvSpPr>
          <p:cNvPr id="16" name="Footer Placeholder 16">
            <a:extLst>
              <a:ext uri="{FF2B5EF4-FFF2-40B4-BE49-F238E27FC236}">
                <a16:creationId xmlns:a16="http://schemas.microsoft.com/office/drawing/2014/main" id="{2F64480E-AE6E-A0D0-7A50-9CCFC39021A0}"/>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20</a:t>
            </a:r>
          </a:p>
        </p:txBody>
      </p:sp>
    </p:spTree>
    <p:extLst>
      <p:ext uri="{BB962C8B-B14F-4D97-AF65-F5344CB8AC3E}">
        <p14:creationId xmlns:p14="http://schemas.microsoft.com/office/powerpoint/2010/main" val="2676122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C3DE64-B773-610E-213D-9506A35E3709}"/>
              </a:ext>
            </a:extLst>
          </p:cNvPr>
          <p:cNvPicPr>
            <a:picLocks noChangeAspect="1"/>
          </p:cNvPicPr>
          <p:nvPr/>
        </p:nvPicPr>
        <p:blipFill rotWithShape="1">
          <a:blip r:embed="rId2">
            <a:extLst>
              <a:ext uri="{28A0092B-C50C-407E-A947-70E740481C1C}">
                <a14:useLocalDpi xmlns:a14="http://schemas.microsoft.com/office/drawing/2010/main" val="0"/>
              </a:ext>
            </a:extLst>
          </a:blip>
          <a:srcRect l="20607" t="5048" r="20776" b="16390"/>
          <a:stretch/>
        </p:blipFill>
        <p:spPr>
          <a:xfrm>
            <a:off x="2624137" y="1195370"/>
            <a:ext cx="7146525" cy="5387740"/>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Search Student:</a:t>
            </a:r>
            <a:endParaRPr lang="en-US" sz="3600" dirty="0"/>
          </a:p>
        </p:txBody>
      </p:sp>
      <p:sp>
        <p:nvSpPr>
          <p:cNvPr id="6" name="Date Placeholder 5">
            <a:extLst>
              <a:ext uri="{FF2B5EF4-FFF2-40B4-BE49-F238E27FC236}">
                <a16:creationId xmlns:a16="http://schemas.microsoft.com/office/drawing/2014/main" id="{93882A78-B708-DA96-3293-839F826A6CCC}"/>
              </a:ext>
            </a:extLst>
          </p:cNvPr>
          <p:cNvSpPr>
            <a:spLocks noGrp="1"/>
          </p:cNvSpPr>
          <p:nvPr>
            <p:ph type="dt" sz="half" idx="10"/>
          </p:nvPr>
        </p:nvSpPr>
        <p:spPr/>
        <p:txBody>
          <a:bodyPr/>
          <a:lstStyle/>
          <a:p>
            <a:fld id="{7F4B9D3B-CCE4-4D65-9217-0E5286D40E04}" type="datetime1">
              <a:rPr lang="en-SG" smtClean="0"/>
              <a:t>16/10/2024</a:t>
            </a:fld>
            <a:endParaRPr lang="en-SG"/>
          </a:p>
        </p:txBody>
      </p:sp>
      <p:sp>
        <p:nvSpPr>
          <p:cNvPr id="7" name="Slide Number Placeholder 6">
            <a:extLst>
              <a:ext uri="{FF2B5EF4-FFF2-40B4-BE49-F238E27FC236}">
                <a16:creationId xmlns:a16="http://schemas.microsoft.com/office/drawing/2014/main" id="{92C9DC85-6008-C8D6-BB66-193B6D7134A0}"/>
              </a:ext>
            </a:extLst>
          </p:cNvPr>
          <p:cNvSpPr>
            <a:spLocks noGrp="1"/>
          </p:cNvSpPr>
          <p:nvPr>
            <p:ph type="sldNum" sz="quarter" idx="12"/>
          </p:nvPr>
        </p:nvSpPr>
        <p:spPr/>
        <p:txBody>
          <a:bodyPr/>
          <a:lstStyle/>
          <a:p>
            <a:fld id="{6C82FC5F-9BA7-4279-AE3C-521D1EC33A04}" type="slidenum">
              <a:rPr lang="en-SG" smtClean="0"/>
              <a:t>24</a:t>
            </a:fld>
            <a:endParaRPr lang="en-SG"/>
          </a:p>
        </p:txBody>
      </p:sp>
      <p:sp>
        <p:nvSpPr>
          <p:cNvPr id="9" name="Footer Placeholder 16">
            <a:extLst>
              <a:ext uri="{FF2B5EF4-FFF2-40B4-BE49-F238E27FC236}">
                <a16:creationId xmlns:a16="http://schemas.microsoft.com/office/drawing/2014/main" id="{3799DBAA-7EAB-F316-D7C6-AF44F29281AD}"/>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21</a:t>
            </a:r>
          </a:p>
        </p:txBody>
      </p:sp>
    </p:spTree>
    <p:extLst>
      <p:ext uri="{BB962C8B-B14F-4D97-AF65-F5344CB8AC3E}">
        <p14:creationId xmlns:p14="http://schemas.microsoft.com/office/powerpoint/2010/main" val="208199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D490A5-4682-D424-B79E-D62B479C4A26}"/>
              </a:ext>
            </a:extLst>
          </p:cNvPr>
          <p:cNvPicPr>
            <a:picLocks noChangeAspect="1"/>
          </p:cNvPicPr>
          <p:nvPr/>
        </p:nvPicPr>
        <p:blipFill rotWithShape="1">
          <a:blip r:embed="rId2">
            <a:extLst>
              <a:ext uri="{28A0092B-C50C-407E-A947-70E740481C1C}">
                <a14:useLocalDpi xmlns:a14="http://schemas.microsoft.com/office/drawing/2010/main" val="0"/>
              </a:ext>
            </a:extLst>
          </a:blip>
          <a:srcRect l="20679" t="4919" r="20850" b="14174"/>
          <a:stretch/>
        </p:blipFill>
        <p:spPr>
          <a:xfrm>
            <a:off x="2624137" y="1195371"/>
            <a:ext cx="6922165"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Home Page:</a:t>
            </a:r>
            <a:endParaRPr lang="en-US" sz="3600" dirty="0"/>
          </a:p>
        </p:txBody>
      </p:sp>
      <p:pic>
        <p:nvPicPr>
          <p:cNvPr id="9" name="Picture 2">
            <a:extLst>
              <a:ext uri="{FF2B5EF4-FFF2-40B4-BE49-F238E27FC236}">
                <a16:creationId xmlns:a16="http://schemas.microsoft.com/office/drawing/2014/main" id="{5249113E-2A59-1B73-789C-2B6799592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761" y="4538709"/>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9">
            <a:extLst>
              <a:ext uri="{FF2B5EF4-FFF2-40B4-BE49-F238E27FC236}">
                <a16:creationId xmlns:a16="http://schemas.microsoft.com/office/drawing/2014/main" id="{9D671D04-5619-3EC0-F106-293C562A3D4F}"/>
              </a:ext>
            </a:extLst>
          </p:cNvPr>
          <p:cNvSpPr>
            <a:spLocks noGrp="1"/>
          </p:cNvSpPr>
          <p:nvPr>
            <p:ph type="dt" sz="half" idx="10"/>
          </p:nvPr>
        </p:nvSpPr>
        <p:spPr/>
        <p:txBody>
          <a:bodyPr/>
          <a:lstStyle/>
          <a:p>
            <a:fld id="{575B4FCA-C68F-4436-99DF-595FE6FA9429}" type="datetime1">
              <a:rPr lang="en-SG" smtClean="0"/>
              <a:t>16/10/2024</a:t>
            </a:fld>
            <a:endParaRPr lang="en-SG"/>
          </a:p>
        </p:txBody>
      </p:sp>
      <p:sp>
        <p:nvSpPr>
          <p:cNvPr id="11" name="Slide Number Placeholder 10">
            <a:extLst>
              <a:ext uri="{FF2B5EF4-FFF2-40B4-BE49-F238E27FC236}">
                <a16:creationId xmlns:a16="http://schemas.microsoft.com/office/drawing/2014/main" id="{49CFAA3F-802D-40E0-8EFE-C155EFFD036F}"/>
              </a:ext>
            </a:extLst>
          </p:cNvPr>
          <p:cNvSpPr>
            <a:spLocks noGrp="1"/>
          </p:cNvSpPr>
          <p:nvPr>
            <p:ph type="sldNum" sz="quarter" idx="12"/>
          </p:nvPr>
        </p:nvSpPr>
        <p:spPr/>
        <p:txBody>
          <a:bodyPr/>
          <a:lstStyle/>
          <a:p>
            <a:fld id="{6C82FC5F-9BA7-4279-AE3C-521D1EC33A04}" type="slidenum">
              <a:rPr lang="en-SG" smtClean="0"/>
              <a:t>25</a:t>
            </a:fld>
            <a:endParaRPr lang="en-SG"/>
          </a:p>
        </p:txBody>
      </p:sp>
      <p:sp>
        <p:nvSpPr>
          <p:cNvPr id="13" name="Footer Placeholder 16">
            <a:extLst>
              <a:ext uri="{FF2B5EF4-FFF2-40B4-BE49-F238E27FC236}">
                <a16:creationId xmlns:a16="http://schemas.microsoft.com/office/drawing/2014/main" id="{EB9EE3BE-C71A-8449-B920-D50CB4F27BFE}"/>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22</a:t>
            </a:r>
          </a:p>
        </p:txBody>
      </p:sp>
    </p:spTree>
    <p:extLst>
      <p:ext uri="{BB962C8B-B14F-4D97-AF65-F5344CB8AC3E}">
        <p14:creationId xmlns:p14="http://schemas.microsoft.com/office/powerpoint/2010/main" val="3741973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9664C9-5352-DF8F-167F-9D7E5714249C}"/>
              </a:ext>
            </a:extLst>
          </p:cNvPr>
          <p:cNvPicPr>
            <a:picLocks noChangeAspect="1"/>
          </p:cNvPicPr>
          <p:nvPr/>
        </p:nvPicPr>
        <p:blipFill rotWithShape="1">
          <a:blip r:embed="rId2">
            <a:extLst>
              <a:ext uri="{28A0092B-C50C-407E-A947-70E740481C1C}">
                <a14:useLocalDpi xmlns:a14="http://schemas.microsoft.com/office/drawing/2010/main" val="0"/>
              </a:ext>
            </a:extLst>
          </a:blip>
          <a:srcRect l="20751" t="5049" r="20850" b="14562"/>
          <a:stretch/>
        </p:blipFill>
        <p:spPr>
          <a:xfrm>
            <a:off x="2624137" y="1195378"/>
            <a:ext cx="6958078"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Login With Provided Information:</a:t>
            </a:r>
            <a:endParaRPr lang="en-US" sz="3600" dirty="0"/>
          </a:p>
        </p:txBody>
      </p:sp>
      <p:pic>
        <p:nvPicPr>
          <p:cNvPr id="10" name="Picture 2">
            <a:extLst>
              <a:ext uri="{FF2B5EF4-FFF2-40B4-BE49-F238E27FC236}">
                <a16:creationId xmlns:a16="http://schemas.microsoft.com/office/drawing/2014/main" id="{60F966A2-2A1F-DE01-642A-315785595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759" y="5346577"/>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9EE37502-5C4E-AB19-4DB4-F54AC826FE9D}"/>
              </a:ext>
            </a:extLst>
          </p:cNvPr>
          <p:cNvSpPr>
            <a:spLocks noGrp="1"/>
          </p:cNvSpPr>
          <p:nvPr>
            <p:ph type="dt" sz="half" idx="10"/>
          </p:nvPr>
        </p:nvSpPr>
        <p:spPr/>
        <p:txBody>
          <a:bodyPr/>
          <a:lstStyle/>
          <a:p>
            <a:fld id="{61580B2A-A437-4412-B696-A3E5FED111C5}" type="datetime1">
              <a:rPr lang="en-SG" smtClean="0"/>
              <a:t>16/10/2024</a:t>
            </a:fld>
            <a:endParaRPr lang="en-SG"/>
          </a:p>
        </p:txBody>
      </p:sp>
      <p:sp>
        <p:nvSpPr>
          <p:cNvPr id="12" name="Slide Number Placeholder 11">
            <a:extLst>
              <a:ext uri="{FF2B5EF4-FFF2-40B4-BE49-F238E27FC236}">
                <a16:creationId xmlns:a16="http://schemas.microsoft.com/office/drawing/2014/main" id="{2119B43C-B278-DB9A-E283-C9FA9C38C420}"/>
              </a:ext>
            </a:extLst>
          </p:cNvPr>
          <p:cNvSpPr>
            <a:spLocks noGrp="1"/>
          </p:cNvSpPr>
          <p:nvPr>
            <p:ph type="sldNum" sz="quarter" idx="12"/>
          </p:nvPr>
        </p:nvSpPr>
        <p:spPr/>
        <p:txBody>
          <a:bodyPr/>
          <a:lstStyle/>
          <a:p>
            <a:fld id="{6C82FC5F-9BA7-4279-AE3C-521D1EC33A04}" type="slidenum">
              <a:rPr lang="en-SG" smtClean="0"/>
              <a:t>26</a:t>
            </a:fld>
            <a:endParaRPr lang="en-SG"/>
          </a:p>
        </p:txBody>
      </p:sp>
      <p:sp>
        <p:nvSpPr>
          <p:cNvPr id="14" name="Footer Placeholder 16">
            <a:extLst>
              <a:ext uri="{FF2B5EF4-FFF2-40B4-BE49-F238E27FC236}">
                <a16:creationId xmlns:a16="http://schemas.microsoft.com/office/drawing/2014/main" id="{70BF68CB-F197-DAAB-F610-0A529E8E9C7A}"/>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23</a:t>
            </a:r>
          </a:p>
        </p:txBody>
      </p:sp>
    </p:spTree>
    <p:extLst>
      <p:ext uri="{BB962C8B-B14F-4D97-AF65-F5344CB8AC3E}">
        <p14:creationId xmlns:p14="http://schemas.microsoft.com/office/powerpoint/2010/main" val="772254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AD2723-8F53-D6B2-9689-69FD9AD958CB}"/>
              </a:ext>
            </a:extLst>
          </p:cNvPr>
          <p:cNvPicPr>
            <a:picLocks noChangeAspect="1"/>
          </p:cNvPicPr>
          <p:nvPr/>
        </p:nvPicPr>
        <p:blipFill rotWithShape="1">
          <a:blip r:embed="rId2">
            <a:extLst>
              <a:ext uri="{28A0092B-C50C-407E-A947-70E740481C1C}">
                <a14:useLocalDpi xmlns:a14="http://schemas.microsoft.com/office/drawing/2010/main" val="0"/>
              </a:ext>
            </a:extLst>
          </a:blip>
          <a:srcRect l="20825" t="5178" r="18447" b="14175"/>
          <a:stretch/>
        </p:blipFill>
        <p:spPr>
          <a:xfrm>
            <a:off x="2624137" y="1195379"/>
            <a:ext cx="7212321" cy="5387622"/>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Student Home Page:</a:t>
            </a:r>
            <a:endParaRPr lang="en-US" sz="3600" dirty="0"/>
          </a:p>
        </p:txBody>
      </p:sp>
      <p:sp>
        <p:nvSpPr>
          <p:cNvPr id="8" name="Date Placeholder 7">
            <a:extLst>
              <a:ext uri="{FF2B5EF4-FFF2-40B4-BE49-F238E27FC236}">
                <a16:creationId xmlns:a16="http://schemas.microsoft.com/office/drawing/2014/main" id="{F7EF241D-C192-8650-D697-8EEAFD3C3A97}"/>
              </a:ext>
            </a:extLst>
          </p:cNvPr>
          <p:cNvSpPr>
            <a:spLocks noGrp="1"/>
          </p:cNvSpPr>
          <p:nvPr>
            <p:ph type="dt" sz="half" idx="10"/>
          </p:nvPr>
        </p:nvSpPr>
        <p:spPr/>
        <p:txBody>
          <a:bodyPr/>
          <a:lstStyle/>
          <a:p>
            <a:fld id="{4D1D0034-1524-4B98-B734-A60DAC757489}" type="datetime1">
              <a:rPr lang="en-SG" smtClean="0"/>
              <a:t>16/10/2024</a:t>
            </a:fld>
            <a:endParaRPr lang="en-SG"/>
          </a:p>
        </p:txBody>
      </p:sp>
      <p:sp>
        <p:nvSpPr>
          <p:cNvPr id="9" name="Slide Number Placeholder 8">
            <a:extLst>
              <a:ext uri="{FF2B5EF4-FFF2-40B4-BE49-F238E27FC236}">
                <a16:creationId xmlns:a16="http://schemas.microsoft.com/office/drawing/2014/main" id="{351F06B4-1B91-B924-26FC-81656C66BB66}"/>
              </a:ext>
            </a:extLst>
          </p:cNvPr>
          <p:cNvSpPr>
            <a:spLocks noGrp="1"/>
          </p:cNvSpPr>
          <p:nvPr>
            <p:ph type="sldNum" sz="quarter" idx="12"/>
          </p:nvPr>
        </p:nvSpPr>
        <p:spPr/>
        <p:txBody>
          <a:bodyPr/>
          <a:lstStyle/>
          <a:p>
            <a:fld id="{6C82FC5F-9BA7-4279-AE3C-521D1EC33A04}" type="slidenum">
              <a:rPr lang="en-SG" smtClean="0"/>
              <a:t>27</a:t>
            </a:fld>
            <a:endParaRPr lang="en-SG"/>
          </a:p>
        </p:txBody>
      </p:sp>
      <p:sp>
        <p:nvSpPr>
          <p:cNvPr id="12" name="Footer Placeholder 16">
            <a:extLst>
              <a:ext uri="{FF2B5EF4-FFF2-40B4-BE49-F238E27FC236}">
                <a16:creationId xmlns:a16="http://schemas.microsoft.com/office/drawing/2014/main" id="{FF88C425-984D-E9D7-A7AA-1086ADDEEFB0}"/>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24</a:t>
            </a:r>
          </a:p>
        </p:txBody>
      </p:sp>
    </p:spTree>
    <p:extLst>
      <p:ext uri="{BB962C8B-B14F-4D97-AF65-F5344CB8AC3E}">
        <p14:creationId xmlns:p14="http://schemas.microsoft.com/office/powerpoint/2010/main" val="1130906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F0934D-66CE-9B8C-9496-252034B56653}"/>
              </a:ext>
            </a:extLst>
          </p:cNvPr>
          <p:cNvPicPr>
            <a:picLocks noChangeAspect="1"/>
          </p:cNvPicPr>
          <p:nvPr/>
        </p:nvPicPr>
        <p:blipFill rotWithShape="1">
          <a:blip r:embed="rId2">
            <a:extLst>
              <a:ext uri="{28A0092B-C50C-407E-A947-70E740481C1C}">
                <a14:useLocalDpi xmlns:a14="http://schemas.microsoft.com/office/drawing/2010/main" val="0"/>
              </a:ext>
            </a:extLst>
          </a:blip>
          <a:srcRect l="20679" t="5048" r="18665" b="13786"/>
          <a:stretch/>
        </p:blipFill>
        <p:spPr>
          <a:xfrm>
            <a:off x="2624137" y="1195378"/>
            <a:ext cx="7150178" cy="5381948"/>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Student Home Page:</a:t>
            </a:r>
            <a:endParaRPr lang="en-US" sz="3600" dirty="0"/>
          </a:p>
        </p:txBody>
      </p:sp>
      <p:pic>
        <p:nvPicPr>
          <p:cNvPr id="7" name="Picture 2">
            <a:extLst>
              <a:ext uri="{FF2B5EF4-FFF2-40B4-BE49-F238E27FC236}">
                <a16:creationId xmlns:a16="http://schemas.microsoft.com/office/drawing/2014/main" id="{400C543E-BAE1-10CC-EDCB-60C375B7B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557" y="3773780"/>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8">
            <a:extLst>
              <a:ext uri="{FF2B5EF4-FFF2-40B4-BE49-F238E27FC236}">
                <a16:creationId xmlns:a16="http://schemas.microsoft.com/office/drawing/2014/main" id="{3DA98CB7-F972-6A13-A177-B2DAC9B1345D}"/>
              </a:ext>
            </a:extLst>
          </p:cNvPr>
          <p:cNvSpPr>
            <a:spLocks noGrp="1"/>
          </p:cNvSpPr>
          <p:nvPr>
            <p:ph type="dt" sz="half" idx="10"/>
          </p:nvPr>
        </p:nvSpPr>
        <p:spPr/>
        <p:txBody>
          <a:bodyPr/>
          <a:lstStyle/>
          <a:p>
            <a:fld id="{5CF725A7-2292-4B8D-B6A1-BAF818E4DA9D}" type="datetime1">
              <a:rPr lang="en-SG" smtClean="0"/>
              <a:t>16/10/2024</a:t>
            </a:fld>
            <a:endParaRPr lang="en-SG"/>
          </a:p>
        </p:txBody>
      </p:sp>
      <p:sp>
        <p:nvSpPr>
          <p:cNvPr id="10" name="Slide Number Placeholder 9">
            <a:extLst>
              <a:ext uri="{FF2B5EF4-FFF2-40B4-BE49-F238E27FC236}">
                <a16:creationId xmlns:a16="http://schemas.microsoft.com/office/drawing/2014/main" id="{944B9213-AC35-58A5-AFBE-185C8B83978D}"/>
              </a:ext>
            </a:extLst>
          </p:cNvPr>
          <p:cNvSpPr>
            <a:spLocks noGrp="1"/>
          </p:cNvSpPr>
          <p:nvPr>
            <p:ph type="sldNum" sz="quarter" idx="12"/>
          </p:nvPr>
        </p:nvSpPr>
        <p:spPr/>
        <p:txBody>
          <a:bodyPr/>
          <a:lstStyle/>
          <a:p>
            <a:fld id="{6C82FC5F-9BA7-4279-AE3C-521D1EC33A04}" type="slidenum">
              <a:rPr lang="en-SG" smtClean="0"/>
              <a:t>28</a:t>
            </a:fld>
            <a:endParaRPr lang="en-SG"/>
          </a:p>
        </p:txBody>
      </p:sp>
      <p:sp>
        <p:nvSpPr>
          <p:cNvPr id="12" name="Footer Placeholder 16">
            <a:extLst>
              <a:ext uri="{FF2B5EF4-FFF2-40B4-BE49-F238E27FC236}">
                <a16:creationId xmlns:a16="http://schemas.microsoft.com/office/drawing/2014/main" id="{B390E384-8DF2-F54A-60F7-79F6D001A221}"/>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25</a:t>
            </a:r>
          </a:p>
        </p:txBody>
      </p:sp>
    </p:spTree>
    <p:extLst>
      <p:ext uri="{BB962C8B-B14F-4D97-AF65-F5344CB8AC3E}">
        <p14:creationId xmlns:p14="http://schemas.microsoft.com/office/powerpoint/2010/main" val="715799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AA8036-F48D-024F-9AE4-ABAA4D59DB2E}"/>
              </a:ext>
            </a:extLst>
          </p:cNvPr>
          <p:cNvPicPr>
            <a:picLocks noChangeAspect="1"/>
          </p:cNvPicPr>
          <p:nvPr/>
        </p:nvPicPr>
        <p:blipFill rotWithShape="1">
          <a:blip r:embed="rId2">
            <a:extLst>
              <a:ext uri="{28A0092B-C50C-407E-A947-70E740481C1C}">
                <a14:useLocalDpi xmlns:a14="http://schemas.microsoft.com/office/drawing/2010/main" val="0"/>
              </a:ext>
            </a:extLst>
          </a:blip>
          <a:srcRect l="20897" t="5177" r="18593" b="14305"/>
          <a:stretch/>
        </p:blipFill>
        <p:spPr>
          <a:xfrm>
            <a:off x="2624137" y="1195379"/>
            <a:ext cx="7203444" cy="5391748"/>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Quiz Already Attempted:</a:t>
            </a:r>
            <a:endParaRPr lang="en-US" sz="3600" dirty="0"/>
          </a:p>
        </p:txBody>
      </p:sp>
      <p:sp>
        <p:nvSpPr>
          <p:cNvPr id="10" name="Date Placeholder 9">
            <a:extLst>
              <a:ext uri="{FF2B5EF4-FFF2-40B4-BE49-F238E27FC236}">
                <a16:creationId xmlns:a16="http://schemas.microsoft.com/office/drawing/2014/main" id="{84ACA163-7C27-E869-C65D-1A33470B176C}"/>
              </a:ext>
            </a:extLst>
          </p:cNvPr>
          <p:cNvSpPr>
            <a:spLocks noGrp="1"/>
          </p:cNvSpPr>
          <p:nvPr>
            <p:ph type="dt" sz="half" idx="10"/>
          </p:nvPr>
        </p:nvSpPr>
        <p:spPr/>
        <p:txBody>
          <a:bodyPr/>
          <a:lstStyle/>
          <a:p>
            <a:fld id="{CBFA4A02-E6EF-482C-ABB9-514770B586C1}" type="datetime1">
              <a:rPr lang="en-SG" smtClean="0"/>
              <a:t>16/10/2024</a:t>
            </a:fld>
            <a:endParaRPr lang="en-SG"/>
          </a:p>
        </p:txBody>
      </p:sp>
      <p:sp>
        <p:nvSpPr>
          <p:cNvPr id="11" name="Slide Number Placeholder 10">
            <a:extLst>
              <a:ext uri="{FF2B5EF4-FFF2-40B4-BE49-F238E27FC236}">
                <a16:creationId xmlns:a16="http://schemas.microsoft.com/office/drawing/2014/main" id="{C026B35C-60D6-42E1-9DB2-AFDEE6E18F55}"/>
              </a:ext>
            </a:extLst>
          </p:cNvPr>
          <p:cNvSpPr>
            <a:spLocks noGrp="1"/>
          </p:cNvSpPr>
          <p:nvPr>
            <p:ph type="sldNum" sz="quarter" idx="12"/>
          </p:nvPr>
        </p:nvSpPr>
        <p:spPr/>
        <p:txBody>
          <a:bodyPr/>
          <a:lstStyle/>
          <a:p>
            <a:fld id="{6C82FC5F-9BA7-4279-AE3C-521D1EC33A04}" type="slidenum">
              <a:rPr lang="en-SG" smtClean="0"/>
              <a:t>29</a:t>
            </a:fld>
            <a:endParaRPr lang="en-SG"/>
          </a:p>
        </p:txBody>
      </p:sp>
      <p:sp>
        <p:nvSpPr>
          <p:cNvPr id="13" name="Footer Placeholder 16">
            <a:extLst>
              <a:ext uri="{FF2B5EF4-FFF2-40B4-BE49-F238E27FC236}">
                <a16:creationId xmlns:a16="http://schemas.microsoft.com/office/drawing/2014/main" id="{017F7274-56FD-DF82-2E26-2C2F2D9D3D92}"/>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26</a:t>
            </a:r>
          </a:p>
        </p:txBody>
      </p:sp>
    </p:spTree>
    <p:extLst>
      <p:ext uri="{BB962C8B-B14F-4D97-AF65-F5344CB8AC3E}">
        <p14:creationId xmlns:p14="http://schemas.microsoft.com/office/powerpoint/2010/main" val="228305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63000">
              <a:srgbClr val="E2EFF2"/>
            </a:gs>
            <a:gs pos="3700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F225B6-B8AF-1D9D-CE40-C969B6904BB3}"/>
              </a:ext>
            </a:extLst>
          </p:cNvPr>
          <p:cNvSpPr>
            <a:spLocks noGrp="1"/>
          </p:cNvSpPr>
          <p:nvPr>
            <p:ph type="dt" sz="half" idx="10"/>
          </p:nvPr>
        </p:nvSpPr>
        <p:spPr/>
        <p:txBody>
          <a:bodyPr/>
          <a:lstStyle/>
          <a:p>
            <a:fld id="{36FCC7E8-3CAD-4CB0-B92B-8C0640563ED2}" type="datetime1">
              <a:rPr lang="en-SG" smtClean="0"/>
              <a:t>16/10/2024</a:t>
            </a:fld>
            <a:endParaRPr lang="en-SG"/>
          </a:p>
        </p:txBody>
      </p:sp>
      <p:sp>
        <p:nvSpPr>
          <p:cNvPr id="3" name="Slide Number Placeholder 2">
            <a:extLst>
              <a:ext uri="{FF2B5EF4-FFF2-40B4-BE49-F238E27FC236}">
                <a16:creationId xmlns:a16="http://schemas.microsoft.com/office/drawing/2014/main" id="{7CA8772D-7D59-A83D-DB9C-CC2AB9AF8F63}"/>
              </a:ext>
            </a:extLst>
          </p:cNvPr>
          <p:cNvSpPr>
            <a:spLocks noGrp="1"/>
          </p:cNvSpPr>
          <p:nvPr>
            <p:ph type="sldNum" sz="quarter" idx="12"/>
          </p:nvPr>
        </p:nvSpPr>
        <p:spPr/>
        <p:txBody>
          <a:bodyPr/>
          <a:lstStyle/>
          <a:p>
            <a:fld id="{6C82FC5F-9BA7-4279-AE3C-521D1EC33A04}" type="slidenum">
              <a:rPr lang="en-SG" smtClean="0"/>
              <a:t>3</a:t>
            </a:fld>
            <a:endParaRPr lang="en-SG"/>
          </a:p>
        </p:txBody>
      </p:sp>
      <p:sp>
        <p:nvSpPr>
          <p:cNvPr id="4" name="TextBox 3">
            <a:extLst>
              <a:ext uri="{FF2B5EF4-FFF2-40B4-BE49-F238E27FC236}">
                <a16:creationId xmlns:a16="http://schemas.microsoft.com/office/drawing/2014/main" id="{479067C4-E779-322D-068A-4BA90A173B35}"/>
              </a:ext>
            </a:extLst>
          </p:cNvPr>
          <p:cNvSpPr txBox="1"/>
          <p:nvPr/>
        </p:nvSpPr>
        <p:spPr>
          <a:xfrm>
            <a:off x="1803732" y="616403"/>
            <a:ext cx="3416337" cy="707886"/>
          </a:xfrm>
          <a:prstGeom prst="rect">
            <a:avLst/>
          </a:prstGeom>
          <a:noFill/>
        </p:spPr>
        <p:txBody>
          <a:bodyPr wrap="square">
            <a:spAutoFit/>
          </a:bodyPr>
          <a:lstStyle/>
          <a:p>
            <a:r>
              <a:rPr lang="en-SG" sz="4000" b="1" u="sng" dirty="0">
                <a:solidFill>
                  <a:schemeClr val="accent1">
                    <a:lumMod val="75000"/>
                  </a:schemeClr>
                </a:solidFill>
                <a:latin typeface="Bell MT" panose="02020503060305020303" pitchFamily="18" charset="0"/>
                <a:cs typeface="Times New Roman" panose="02020603050405020304" pitchFamily="18" charset="0"/>
              </a:rPr>
              <a:t>Introduction:</a:t>
            </a:r>
            <a:endParaRPr lang="en-US" sz="4000" dirty="0"/>
          </a:p>
        </p:txBody>
      </p:sp>
      <p:sp>
        <p:nvSpPr>
          <p:cNvPr id="6" name="TextBox 5">
            <a:extLst>
              <a:ext uri="{FF2B5EF4-FFF2-40B4-BE49-F238E27FC236}">
                <a16:creationId xmlns:a16="http://schemas.microsoft.com/office/drawing/2014/main" id="{D7ED3511-A125-1C81-AD81-8456B712A89E}"/>
              </a:ext>
            </a:extLst>
          </p:cNvPr>
          <p:cNvSpPr txBox="1"/>
          <p:nvPr/>
        </p:nvSpPr>
        <p:spPr>
          <a:xfrm>
            <a:off x="2237172" y="1890944"/>
            <a:ext cx="7759084" cy="3785652"/>
          </a:xfrm>
          <a:prstGeom prst="rect">
            <a:avLst/>
          </a:prstGeom>
          <a:noFill/>
        </p:spPr>
        <p:txBody>
          <a:bodyPr wrap="square">
            <a:spAutoFit/>
          </a:bodyPr>
          <a:lstStyle/>
          <a:p>
            <a:pPr algn="l"/>
            <a:r>
              <a:rPr lang="en-US" sz="2000" b="0" i="0" dirty="0">
                <a:solidFill>
                  <a:schemeClr val="tx1">
                    <a:lumMod val="95000"/>
                    <a:lumOff val="5000"/>
                  </a:schemeClr>
                </a:solidFill>
                <a:effectLst/>
                <a:latin typeface="Century Gothic (Body)"/>
              </a:rPr>
              <a:t>In the ever-evolving landscape of education, fostering engagement and active participation among students is paramount. With this goal in mind, I am delighted to introduce "EZ Quiz," a dynamic desktop-based software designed to transform the way teachers and students interact in a learning environment.</a:t>
            </a:r>
          </a:p>
          <a:p>
            <a:pPr algn="l"/>
            <a:endParaRPr lang="en-US" sz="2000" b="0" i="0" dirty="0">
              <a:solidFill>
                <a:schemeClr val="tx1">
                  <a:lumMod val="95000"/>
                  <a:lumOff val="5000"/>
                </a:schemeClr>
              </a:solidFill>
              <a:effectLst/>
              <a:latin typeface="Century Gothic (Body)"/>
            </a:endParaRPr>
          </a:p>
          <a:p>
            <a:pPr algn="l"/>
            <a:r>
              <a:rPr lang="en-US" sz="2000" b="1" i="0" dirty="0">
                <a:solidFill>
                  <a:schemeClr val="tx1">
                    <a:lumMod val="95000"/>
                    <a:lumOff val="5000"/>
                  </a:schemeClr>
                </a:solidFill>
                <a:effectLst/>
                <a:latin typeface="Century Gothic (Body)"/>
              </a:rPr>
              <a:t>EZ Quiz</a:t>
            </a:r>
            <a:r>
              <a:rPr lang="en-US" sz="2000" b="0" i="0" dirty="0">
                <a:solidFill>
                  <a:schemeClr val="tx1">
                    <a:lumMod val="95000"/>
                    <a:lumOff val="5000"/>
                  </a:schemeClr>
                </a:solidFill>
                <a:effectLst/>
                <a:latin typeface="Century Gothic (Body)"/>
              </a:rPr>
              <a:t> is more than just a software application; it's a catalyst for collaborative learning. It serves as a bridge between educators and their students, offering a range of features and functionalities that make the learning process not only efficient but also enjoyable.</a:t>
            </a:r>
          </a:p>
        </p:txBody>
      </p:sp>
    </p:spTree>
    <p:extLst>
      <p:ext uri="{BB962C8B-B14F-4D97-AF65-F5344CB8AC3E}">
        <p14:creationId xmlns:p14="http://schemas.microsoft.com/office/powerpoint/2010/main" val="2842453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A9971F-5DE0-5D30-3133-001874B9F9E8}"/>
              </a:ext>
            </a:extLst>
          </p:cNvPr>
          <p:cNvPicPr>
            <a:picLocks noChangeAspect="1"/>
          </p:cNvPicPr>
          <p:nvPr/>
        </p:nvPicPr>
        <p:blipFill rotWithShape="1">
          <a:blip r:embed="rId2">
            <a:extLst>
              <a:ext uri="{28A0092B-C50C-407E-A947-70E740481C1C}">
                <a14:useLocalDpi xmlns:a14="http://schemas.microsoft.com/office/drawing/2010/main" val="0"/>
              </a:ext>
            </a:extLst>
          </a:blip>
          <a:srcRect l="20679" t="5178" r="20704" b="16261"/>
          <a:stretch/>
        </p:blipFill>
        <p:spPr>
          <a:xfrm>
            <a:off x="2624137" y="1195377"/>
            <a:ext cx="7146525" cy="5387740"/>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Allow Student To Attempt Quiz:</a:t>
            </a:r>
            <a:endParaRPr lang="en-US" sz="3600" dirty="0"/>
          </a:p>
        </p:txBody>
      </p:sp>
      <p:pic>
        <p:nvPicPr>
          <p:cNvPr id="6" name="Picture 2">
            <a:extLst>
              <a:ext uri="{FF2B5EF4-FFF2-40B4-BE49-F238E27FC236}">
                <a16:creationId xmlns:a16="http://schemas.microsoft.com/office/drawing/2014/main" id="{1EEB638C-9187-6159-D370-CE4B6D0D5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330" y="5281622"/>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7177AD32-D44F-0D89-FB4D-AC86FEA55DF3}"/>
              </a:ext>
            </a:extLst>
          </p:cNvPr>
          <p:cNvSpPr>
            <a:spLocks noGrp="1"/>
          </p:cNvSpPr>
          <p:nvPr>
            <p:ph type="dt" sz="half" idx="10"/>
          </p:nvPr>
        </p:nvSpPr>
        <p:spPr/>
        <p:txBody>
          <a:bodyPr/>
          <a:lstStyle/>
          <a:p>
            <a:fld id="{476D516D-02DC-4C74-95E1-10EBAA5AC42C}" type="datetime1">
              <a:rPr lang="en-SG" smtClean="0"/>
              <a:t>16/10/2024</a:t>
            </a:fld>
            <a:endParaRPr lang="en-SG"/>
          </a:p>
        </p:txBody>
      </p:sp>
      <p:sp>
        <p:nvSpPr>
          <p:cNvPr id="8" name="Slide Number Placeholder 7">
            <a:extLst>
              <a:ext uri="{FF2B5EF4-FFF2-40B4-BE49-F238E27FC236}">
                <a16:creationId xmlns:a16="http://schemas.microsoft.com/office/drawing/2014/main" id="{FB2F94B6-A36B-7CF8-0CA0-56CACC126F8A}"/>
              </a:ext>
            </a:extLst>
          </p:cNvPr>
          <p:cNvSpPr>
            <a:spLocks noGrp="1"/>
          </p:cNvSpPr>
          <p:nvPr>
            <p:ph type="sldNum" sz="quarter" idx="12"/>
          </p:nvPr>
        </p:nvSpPr>
        <p:spPr/>
        <p:txBody>
          <a:bodyPr/>
          <a:lstStyle/>
          <a:p>
            <a:fld id="{6C82FC5F-9BA7-4279-AE3C-521D1EC33A04}" type="slidenum">
              <a:rPr lang="en-SG" smtClean="0"/>
              <a:t>30</a:t>
            </a:fld>
            <a:endParaRPr lang="en-SG"/>
          </a:p>
        </p:txBody>
      </p:sp>
      <p:sp>
        <p:nvSpPr>
          <p:cNvPr id="11" name="Footer Placeholder 16">
            <a:extLst>
              <a:ext uri="{FF2B5EF4-FFF2-40B4-BE49-F238E27FC236}">
                <a16:creationId xmlns:a16="http://schemas.microsoft.com/office/drawing/2014/main" id="{FAE46521-547F-E90B-F5C3-FCD91FA0EDCF}"/>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27</a:t>
            </a:r>
          </a:p>
        </p:txBody>
      </p:sp>
    </p:spTree>
    <p:extLst>
      <p:ext uri="{BB962C8B-B14F-4D97-AF65-F5344CB8AC3E}">
        <p14:creationId xmlns:p14="http://schemas.microsoft.com/office/powerpoint/2010/main" val="948864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4649C1-3BA9-721D-7649-F78DFA773539}"/>
              </a:ext>
            </a:extLst>
          </p:cNvPr>
          <p:cNvPicPr>
            <a:picLocks noChangeAspect="1"/>
          </p:cNvPicPr>
          <p:nvPr/>
        </p:nvPicPr>
        <p:blipFill rotWithShape="1">
          <a:blip r:embed="rId2">
            <a:extLst>
              <a:ext uri="{28A0092B-C50C-407E-A947-70E740481C1C}">
                <a14:useLocalDpi xmlns:a14="http://schemas.microsoft.com/office/drawing/2010/main" val="0"/>
              </a:ext>
            </a:extLst>
          </a:blip>
          <a:srcRect l="20680" t="4917" r="20996" b="14694"/>
          <a:stretch/>
        </p:blipFill>
        <p:spPr>
          <a:xfrm>
            <a:off x="2624137" y="1195378"/>
            <a:ext cx="6943725" cy="5383337"/>
          </a:xfrm>
          <a:prstGeom prst="rect">
            <a:avLst/>
          </a:prstGeom>
        </p:spPr>
      </p:pic>
      <p:pic>
        <p:nvPicPr>
          <p:cNvPr id="9" name="Picture 8">
            <a:extLst>
              <a:ext uri="{FF2B5EF4-FFF2-40B4-BE49-F238E27FC236}">
                <a16:creationId xmlns:a16="http://schemas.microsoft.com/office/drawing/2014/main" id="{9BE71D72-C3AC-93D3-35A3-E9A912725D04}"/>
              </a:ext>
            </a:extLst>
          </p:cNvPr>
          <p:cNvPicPr>
            <a:picLocks noChangeAspect="1"/>
          </p:cNvPicPr>
          <p:nvPr/>
        </p:nvPicPr>
        <p:blipFill rotWithShape="1">
          <a:blip r:embed="rId2">
            <a:extLst>
              <a:ext uri="{28A0092B-C50C-407E-A947-70E740481C1C}">
                <a14:useLocalDpi xmlns:a14="http://schemas.microsoft.com/office/drawing/2010/main" val="0"/>
              </a:ext>
            </a:extLst>
          </a:blip>
          <a:srcRect l="20680" t="4917" r="20996" b="14694"/>
          <a:stretch/>
        </p:blipFill>
        <p:spPr>
          <a:xfrm>
            <a:off x="2624137" y="1200217"/>
            <a:ext cx="6943725" cy="5383337"/>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Quiz Starts:</a:t>
            </a:r>
            <a:endParaRPr lang="en-US" sz="3600" dirty="0"/>
          </a:p>
        </p:txBody>
      </p:sp>
      <p:pic>
        <p:nvPicPr>
          <p:cNvPr id="8" name="Picture 2">
            <a:extLst>
              <a:ext uri="{FF2B5EF4-FFF2-40B4-BE49-F238E27FC236}">
                <a16:creationId xmlns:a16="http://schemas.microsoft.com/office/drawing/2014/main" id="{6148935F-D2E0-3C11-F15B-61447507F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499" y="5789011"/>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A03266DA-0E2C-8891-4788-F5AF7038A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499" y="5789011"/>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67B3B5E9-ED4F-11EC-DD1B-076415121962}"/>
              </a:ext>
            </a:extLst>
          </p:cNvPr>
          <p:cNvSpPr>
            <a:spLocks noGrp="1"/>
          </p:cNvSpPr>
          <p:nvPr>
            <p:ph type="dt" sz="half" idx="10"/>
          </p:nvPr>
        </p:nvSpPr>
        <p:spPr/>
        <p:txBody>
          <a:bodyPr/>
          <a:lstStyle/>
          <a:p>
            <a:fld id="{AB20ED17-AB5F-41FA-8D0A-BEEDCBD83FBC}" type="datetime1">
              <a:rPr lang="en-SG" smtClean="0"/>
              <a:t>16/10/2024</a:t>
            </a:fld>
            <a:endParaRPr lang="en-SG"/>
          </a:p>
        </p:txBody>
      </p:sp>
      <p:sp>
        <p:nvSpPr>
          <p:cNvPr id="12" name="Slide Number Placeholder 11">
            <a:extLst>
              <a:ext uri="{FF2B5EF4-FFF2-40B4-BE49-F238E27FC236}">
                <a16:creationId xmlns:a16="http://schemas.microsoft.com/office/drawing/2014/main" id="{012192DD-D499-FA90-CFB7-734D4AFDA6C2}"/>
              </a:ext>
            </a:extLst>
          </p:cNvPr>
          <p:cNvSpPr>
            <a:spLocks noGrp="1"/>
          </p:cNvSpPr>
          <p:nvPr>
            <p:ph type="sldNum" sz="quarter" idx="12"/>
          </p:nvPr>
        </p:nvSpPr>
        <p:spPr/>
        <p:txBody>
          <a:bodyPr/>
          <a:lstStyle/>
          <a:p>
            <a:fld id="{6C82FC5F-9BA7-4279-AE3C-521D1EC33A04}" type="slidenum">
              <a:rPr lang="en-SG" smtClean="0"/>
              <a:t>31</a:t>
            </a:fld>
            <a:endParaRPr lang="en-SG"/>
          </a:p>
        </p:txBody>
      </p:sp>
      <p:sp>
        <p:nvSpPr>
          <p:cNvPr id="14" name="Footer Placeholder 16">
            <a:extLst>
              <a:ext uri="{FF2B5EF4-FFF2-40B4-BE49-F238E27FC236}">
                <a16:creationId xmlns:a16="http://schemas.microsoft.com/office/drawing/2014/main" id="{0C287E58-F32E-3E1A-7367-F10093817A01}"/>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28</a:t>
            </a:r>
          </a:p>
        </p:txBody>
      </p:sp>
    </p:spTree>
    <p:extLst>
      <p:ext uri="{BB962C8B-B14F-4D97-AF65-F5344CB8AC3E}">
        <p14:creationId xmlns:p14="http://schemas.microsoft.com/office/powerpoint/2010/main" val="3149815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BD5009-6892-C220-12BF-406AF319BE33}"/>
              </a:ext>
            </a:extLst>
          </p:cNvPr>
          <p:cNvPicPr>
            <a:picLocks noChangeAspect="1"/>
          </p:cNvPicPr>
          <p:nvPr/>
        </p:nvPicPr>
        <p:blipFill rotWithShape="1">
          <a:blip r:embed="rId2">
            <a:extLst>
              <a:ext uri="{28A0092B-C50C-407E-A947-70E740481C1C}">
                <a14:useLocalDpi xmlns:a14="http://schemas.microsoft.com/office/drawing/2010/main" val="0"/>
              </a:ext>
            </a:extLst>
          </a:blip>
          <a:srcRect l="20607" t="5048" r="20776" b="14304"/>
          <a:stretch/>
        </p:blipFill>
        <p:spPr>
          <a:xfrm>
            <a:off x="2624137" y="1195378"/>
            <a:ext cx="6961685"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Quiz Continues.. :</a:t>
            </a:r>
            <a:endParaRPr lang="en-US" sz="3600" dirty="0"/>
          </a:p>
        </p:txBody>
      </p:sp>
      <p:pic>
        <p:nvPicPr>
          <p:cNvPr id="6" name="Picture 2">
            <a:extLst>
              <a:ext uri="{FF2B5EF4-FFF2-40B4-BE49-F238E27FC236}">
                <a16:creationId xmlns:a16="http://schemas.microsoft.com/office/drawing/2014/main" id="{58FB1E99-4D78-15B4-54F1-64DFC77FA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5797889"/>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A4D9BD68-D829-8E8C-D810-AFCC803293E1}"/>
              </a:ext>
            </a:extLst>
          </p:cNvPr>
          <p:cNvSpPr>
            <a:spLocks noGrp="1"/>
          </p:cNvSpPr>
          <p:nvPr>
            <p:ph type="dt" sz="half" idx="10"/>
          </p:nvPr>
        </p:nvSpPr>
        <p:spPr/>
        <p:txBody>
          <a:bodyPr/>
          <a:lstStyle/>
          <a:p>
            <a:fld id="{F6EE49FF-8FA9-4F38-95C0-2996FACD613A}" type="datetime1">
              <a:rPr lang="en-SG" smtClean="0"/>
              <a:t>16/10/2024</a:t>
            </a:fld>
            <a:endParaRPr lang="en-SG"/>
          </a:p>
        </p:txBody>
      </p:sp>
      <p:sp>
        <p:nvSpPr>
          <p:cNvPr id="12" name="Slide Number Placeholder 11">
            <a:extLst>
              <a:ext uri="{FF2B5EF4-FFF2-40B4-BE49-F238E27FC236}">
                <a16:creationId xmlns:a16="http://schemas.microsoft.com/office/drawing/2014/main" id="{AE5A27BB-EFBB-67B3-BD01-6898886D87A0}"/>
              </a:ext>
            </a:extLst>
          </p:cNvPr>
          <p:cNvSpPr>
            <a:spLocks noGrp="1"/>
          </p:cNvSpPr>
          <p:nvPr>
            <p:ph type="sldNum" sz="quarter" idx="12"/>
          </p:nvPr>
        </p:nvSpPr>
        <p:spPr/>
        <p:txBody>
          <a:bodyPr/>
          <a:lstStyle/>
          <a:p>
            <a:fld id="{6C82FC5F-9BA7-4279-AE3C-521D1EC33A04}" type="slidenum">
              <a:rPr lang="en-SG" smtClean="0"/>
              <a:t>32</a:t>
            </a:fld>
            <a:endParaRPr lang="en-SG"/>
          </a:p>
        </p:txBody>
      </p:sp>
      <p:sp>
        <p:nvSpPr>
          <p:cNvPr id="14" name="Footer Placeholder 16">
            <a:extLst>
              <a:ext uri="{FF2B5EF4-FFF2-40B4-BE49-F238E27FC236}">
                <a16:creationId xmlns:a16="http://schemas.microsoft.com/office/drawing/2014/main" id="{4DC57281-B285-319D-1210-5C18D221E7A0}"/>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29</a:t>
            </a:r>
          </a:p>
        </p:txBody>
      </p:sp>
    </p:spTree>
    <p:extLst>
      <p:ext uri="{BB962C8B-B14F-4D97-AF65-F5344CB8AC3E}">
        <p14:creationId xmlns:p14="http://schemas.microsoft.com/office/powerpoint/2010/main" val="234047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E5BF79-34F1-758E-A698-BC433994D36F}"/>
              </a:ext>
            </a:extLst>
          </p:cNvPr>
          <p:cNvPicPr>
            <a:picLocks noChangeAspect="1"/>
          </p:cNvPicPr>
          <p:nvPr/>
        </p:nvPicPr>
        <p:blipFill rotWithShape="1">
          <a:blip r:embed="rId2">
            <a:extLst>
              <a:ext uri="{28A0092B-C50C-407E-A947-70E740481C1C}">
                <a14:useLocalDpi xmlns:a14="http://schemas.microsoft.com/office/drawing/2010/main" val="0"/>
              </a:ext>
            </a:extLst>
          </a:blip>
          <a:srcRect l="20607" t="5048" r="20704" b="14304"/>
          <a:stretch/>
        </p:blipFill>
        <p:spPr>
          <a:xfrm>
            <a:off x="2624137" y="1195378"/>
            <a:ext cx="6970332"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Time’s Up:</a:t>
            </a:r>
            <a:endParaRPr lang="en-US" sz="3600" dirty="0"/>
          </a:p>
        </p:txBody>
      </p:sp>
      <p:pic>
        <p:nvPicPr>
          <p:cNvPr id="8" name="Picture 2">
            <a:extLst>
              <a:ext uri="{FF2B5EF4-FFF2-40B4-BE49-F238E27FC236}">
                <a16:creationId xmlns:a16="http://schemas.microsoft.com/office/drawing/2014/main" id="{394D3EE9-C2FA-0A76-097B-832F624EC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847" y="5789011"/>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8">
            <a:extLst>
              <a:ext uri="{FF2B5EF4-FFF2-40B4-BE49-F238E27FC236}">
                <a16:creationId xmlns:a16="http://schemas.microsoft.com/office/drawing/2014/main" id="{98C7FE25-8085-8E79-0026-3B96AB39EB4D}"/>
              </a:ext>
            </a:extLst>
          </p:cNvPr>
          <p:cNvSpPr>
            <a:spLocks noGrp="1"/>
          </p:cNvSpPr>
          <p:nvPr>
            <p:ph type="dt" sz="half" idx="10"/>
          </p:nvPr>
        </p:nvSpPr>
        <p:spPr/>
        <p:txBody>
          <a:bodyPr/>
          <a:lstStyle/>
          <a:p>
            <a:fld id="{5B26D417-5331-4C31-9475-ED7BC39E61C4}" type="datetime1">
              <a:rPr lang="en-SG" smtClean="0"/>
              <a:t>16/10/2024</a:t>
            </a:fld>
            <a:endParaRPr lang="en-SG"/>
          </a:p>
        </p:txBody>
      </p:sp>
      <p:sp>
        <p:nvSpPr>
          <p:cNvPr id="10" name="Slide Number Placeholder 9">
            <a:extLst>
              <a:ext uri="{FF2B5EF4-FFF2-40B4-BE49-F238E27FC236}">
                <a16:creationId xmlns:a16="http://schemas.microsoft.com/office/drawing/2014/main" id="{6EEB4FE1-2A8A-E674-D52D-353EA6A7A7E0}"/>
              </a:ext>
            </a:extLst>
          </p:cNvPr>
          <p:cNvSpPr>
            <a:spLocks noGrp="1"/>
          </p:cNvSpPr>
          <p:nvPr>
            <p:ph type="sldNum" sz="quarter" idx="12"/>
          </p:nvPr>
        </p:nvSpPr>
        <p:spPr/>
        <p:txBody>
          <a:bodyPr/>
          <a:lstStyle/>
          <a:p>
            <a:fld id="{6C82FC5F-9BA7-4279-AE3C-521D1EC33A04}" type="slidenum">
              <a:rPr lang="en-SG" smtClean="0"/>
              <a:t>33</a:t>
            </a:fld>
            <a:endParaRPr lang="en-SG"/>
          </a:p>
        </p:txBody>
      </p:sp>
      <p:sp>
        <p:nvSpPr>
          <p:cNvPr id="12" name="Footer Placeholder 16">
            <a:extLst>
              <a:ext uri="{FF2B5EF4-FFF2-40B4-BE49-F238E27FC236}">
                <a16:creationId xmlns:a16="http://schemas.microsoft.com/office/drawing/2014/main" id="{8E34FA99-6A67-2023-1CCB-E69D2DEA232D}"/>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30</a:t>
            </a:r>
          </a:p>
        </p:txBody>
      </p:sp>
    </p:spTree>
    <p:extLst>
      <p:ext uri="{BB962C8B-B14F-4D97-AF65-F5344CB8AC3E}">
        <p14:creationId xmlns:p14="http://schemas.microsoft.com/office/powerpoint/2010/main" val="3118111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571E8DB-5FBE-9F8B-D046-21931EDC2362}"/>
              </a:ext>
            </a:extLst>
          </p:cNvPr>
          <p:cNvPicPr>
            <a:picLocks noChangeAspect="1"/>
          </p:cNvPicPr>
          <p:nvPr/>
        </p:nvPicPr>
        <p:blipFill rotWithShape="1">
          <a:blip r:embed="rId2">
            <a:extLst>
              <a:ext uri="{28A0092B-C50C-407E-A947-70E740481C1C}">
                <a14:useLocalDpi xmlns:a14="http://schemas.microsoft.com/office/drawing/2010/main" val="0"/>
              </a:ext>
            </a:extLst>
          </a:blip>
          <a:srcRect l="22137" t="9062" r="22232" b="24272"/>
          <a:stretch/>
        </p:blipFill>
        <p:spPr>
          <a:xfrm>
            <a:off x="2624137" y="1195378"/>
            <a:ext cx="7982876" cy="5381128"/>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Quiz Ended:</a:t>
            </a:r>
            <a:endParaRPr lang="en-US" sz="3600" dirty="0"/>
          </a:p>
        </p:txBody>
      </p:sp>
      <p:sp>
        <p:nvSpPr>
          <p:cNvPr id="12" name="Date Placeholder 11">
            <a:extLst>
              <a:ext uri="{FF2B5EF4-FFF2-40B4-BE49-F238E27FC236}">
                <a16:creationId xmlns:a16="http://schemas.microsoft.com/office/drawing/2014/main" id="{4A247E94-B6BF-27E8-CCF3-711FF5838FB2}"/>
              </a:ext>
            </a:extLst>
          </p:cNvPr>
          <p:cNvSpPr>
            <a:spLocks noGrp="1"/>
          </p:cNvSpPr>
          <p:nvPr>
            <p:ph type="dt" sz="half" idx="10"/>
          </p:nvPr>
        </p:nvSpPr>
        <p:spPr/>
        <p:txBody>
          <a:bodyPr/>
          <a:lstStyle/>
          <a:p>
            <a:fld id="{7C9C468C-B381-4CAE-ABDB-0F2ECF38737B}" type="datetime1">
              <a:rPr lang="en-SG" smtClean="0"/>
              <a:t>16/10/2024</a:t>
            </a:fld>
            <a:endParaRPr lang="en-SG"/>
          </a:p>
        </p:txBody>
      </p:sp>
      <p:sp>
        <p:nvSpPr>
          <p:cNvPr id="13" name="Slide Number Placeholder 12">
            <a:extLst>
              <a:ext uri="{FF2B5EF4-FFF2-40B4-BE49-F238E27FC236}">
                <a16:creationId xmlns:a16="http://schemas.microsoft.com/office/drawing/2014/main" id="{89D0371C-CD93-826C-3103-CBD0027BE647}"/>
              </a:ext>
            </a:extLst>
          </p:cNvPr>
          <p:cNvSpPr>
            <a:spLocks noGrp="1"/>
          </p:cNvSpPr>
          <p:nvPr>
            <p:ph type="sldNum" sz="quarter" idx="12"/>
          </p:nvPr>
        </p:nvSpPr>
        <p:spPr/>
        <p:txBody>
          <a:bodyPr/>
          <a:lstStyle/>
          <a:p>
            <a:fld id="{6C82FC5F-9BA7-4279-AE3C-521D1EC33A04}" type="slidenum">
              <a:rPr lang="en-SG" smtClean="0"/>
              <a:t>34</a:t>
            </a:fld>
            <a:endParaRPr lang="en-SG"/>
          </a:p>
        </p:txBody>
      </p:sp>
      <p:sp>
        <p:nvSpPr>
          <p:cNvPr id="15" name="Footer Placeholder 16">
            <a:extLst>
              <a:ext uri="{FF2B5EF4-FFF2-40B4-BE49-F238E27FC236}">
                <a16:creationId xmlns:a16="http://schemas.microsoft.com/office/drawing/2014/main" id="{20BBC164-20A7-BDED-550C-EBB66CA2BA84}"/>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31</a:t>
            </a:r>
          </a:p>
        </p:txBody>
      </p:sp>
    </p:spTree>
    <p:extLst>
      <p:ext uri="{BB962C8B-B14F-4D97-AF65-F5344CB8AC3E}">
        <p14:creationId xmlns:p14="http://schemas.microsoft.com/office/powerpoint/2010/main" val="2202049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783133-2A38-8C87-252F-59E4101A4E01}"/>
              </a:ext>
            </a:extLst>
          </p:cNvPr>
          <p:cNvPicPr>
            <a:picLocks noChangeAspect="1"/>
          </p:cNvPicPr>
          <p:nvPr/>
        </p:nvPicPr>
        <p:blipFill rotWithShape="1">
          <a:blip r:embed="rId2">
            <a:extLst>
              <a:ext uri="{28A0092B-C50C-407E-A947-70E740481C1C}">
                <a14:useLocalDpi xmlns:a14="http://schemas.microsoft.com/office/drawing/2010/main" val="0"/>
              </a:ext>
            </a:extLst>
          </a:blip>
          <a:srcRect l="22210" t="9061" r="22670" b="24790"/>
          <a:stretch/>
        </p:blipFill>
        <p:spPr>
          <a:xfrm>
            <a:off x="2624137" y="1195378"/>
            <a:ext cx="7981447"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Quiz Ended:</a:t>
            </a:r>
            <a:endParaRPr lang="en-US" sz="3600" dirty="0"/>
          </a:p>
        </p:txBody>
      </p:sp>
      <p:pic>
        <p:nvPicPr>
          <p:cNvPr id="6" name="Picture 2">
            <a:extLst>
              <a:ext uri="{FF2B5EF4-FFF2-40B4-BE49-F238E27FC236}">
                <a16:creationId xmlns:a16="http://schemas.microsoft.com/office/drawing/2014/main" id="{78164006-D611-65F1-1A12-7CD904A7A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4860" y="5203084"/>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65B3C6C8-A65B-1B64-9831-AC966032C272}"/>
              </a:ext>
            </a:extLst>
          </p:cNvPr>
          <p:cNvSpPr>
            <a:spLocks noGrp="1"/>
          </p:cNvSpPr>
          <p:nvPr>
            <p:ph type="dt" sz="half" idx="10"/>
          </p:nvPr>
        </p:nvSpPr>
        <p:spPr/>
        <p:txBody>
          <a:bodyPr/>
          <a:lstStyle/>
          <a:p>
            <a:fld id="{A355237A-F271-461F-8833-5EB2E33C2093}" type="datetime1">
              <a:rPr lang="en-SG" smtClean="0"/>
              <a:t>16/10/2024</a:t>
            </a:fld>
            <a:endParaRPr lang="en-SG"/>
          </a:p>
        </p:txBody>
      </p:sp>
      <p:sp>
        <p:nvSpPr>
          <p:cNvPr id="8" name="Slide Number Placeholder 7">
            <a:extLst>
              <a:ext uri="{FF2B5EF4-FFF2-40B4-BE49-F238E27FC236}">
                <a16:creationId xmlns:a16="http://schemas.microsoft.com/office/drawing/2014/main" id="{A344313E-6410-404D-3D20-C4BDA2A3C2D4}"/>
              </a:ext>
            </a:extLst>
          </p:cNvPr>
          <p:cNvSpPr>
            <a:spLocks noGrp="1"/>
          </p:cNvSpPr>
          <p:nvPr>
            <p:ph type="sldNum" sz="quarter" idx="12"/>
          </p:nvPr>
        </p:nvSpPr>
        <p:spPr/>
        <p:txBody>
          <a:bodyPr/>
          <a:lstStyle/>
          <a:p>
            <a:fld id="{6C82FC5F-9BA7-4279-AE3C-521D1EC33A04}" type="slidenum">
              <a:rPr lang="en-SG" smtClean="0"/>
              <a:t>35</a:t>
            </a:fld>
            <a:endParaRPr lang="en-SG"/>
          </a:p>
        </p:txBody>
      </p:sp>
      <p:sp>
        <p:nvSpPr>
          <p:cNvPr id="10" name="Footer Placeholder 16">
            <a:extLst>
              <a:ext uri="{FF2B5EF4-FFF2-40B4-BE49-F238E27FC236}">
                <a16:creationId xmlns:a16="http://schemas.microsoft.com/office/drawing/2014/main" id="{9798C31D-33CB-4D36-4120-1E942D2764DD}"/>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32</a:t>
            </a:r>
          </a:p>
        </p:txBody>
      </p:sp>
    </p:spTree>
    <p:extLst>
      <p:ext uri="{BB962C8B-B14F-4D97-AF65-F5344CB8AC3E}">
        <p14:creationId xmlns:p14="http://schemas.microsoft.com/office/powerpoint/2010/main" val="3888985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981612-920C-9E04-EE54-6D295F1A2B7C}"/>
              </a:ext>
            </a:extLst>
          </p:cNvPr>
          <p:cNvPicPr>
            <a:picLocks noChangeAspect="1"/>
          </p:cNvPicPr>
          <p:nvPr/>
        </p:nvPicPr>
        <p:blipFill rotWithShape="1">
          <a:blip r:embed="rId2">
            <a:extLst>
              <a:ext uri="{28A0092B-C50C-407E-A947-70E740481C1C}">
                <a14:useLocalDpi xmlns:a14="http://schemas.microsoft.com/office/drawing/2010/main" val="0"/>
              </a:ext>
            </a:extLst>
          </a:blip>
          <a:srcRect l="22282" t="9191" r="19320" b="12247"/>
          <a:stretch/>
        </p:blipFill>
        <p:spPr>
          <a:xfrm>
            <a:off x="2624137" y="1195378"/>
            <a:ext cx="7119892" cy="5387740"/>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Solutions:</a:t>
            </a:r>
            <a:endParaRPr lang="en-US" sz="3600" dirty="0"/>
          </a:p>
        </p:txBody>
      </p:sp>
      <p:sp>
        <p:nvSpPr>
          <p:cNvPr id="10" name="Date Placeholder 9">
            <a:extLst>
              <a:ext uri="{FF2B5EF4-FFF2-40B4-BE49-F238E27FC236}">
                <a16:creationId xmlns:a16="http://schemas.microsoft.com/office/drawing/2014/main" id="{8D9B5C46-A341-59D8-DEEF-0EB9E3A90A17}"/>
              </a:ext>
            </a:extLst>
          </p:cNvPr>
          <p:cNvSpPr>
            <a:spLocks noGrp="1"/>
          </p:cNvSpPr>
          <p:nvPr>
            <p:ph type="dt" sz="half" idx="10"/>
          </p:nvPr>
        </p:nvSpPr>
        <p:spPr/>
        <p:txBody>
          <a:bodyPr/>
          <a:lstStyle/>
          <a:p>
            <a:fld id="{38005921-CF2C-46FB-BFC7-51C7907FB6D6}" type="datetime1">
              <a:rPr lang="en-SG" smtClean="0"/>
              <a:t>16/10/2024</a:t>
            </a:fld>
            <a:endParaRPr lang="en-SG"/>
          </a:p>
        </p:txBody>
      </p:sp>
      <p:sp>
        <p:nvSpPr>
          <p:cNvPr id="11" name="Slide Number Placeholder 10">
            <a:extLst>
              <a:ext uri="{FF2B5EF4-FFF2-40B4-BE49-F238E27FC236}">
                <a16:creationId xmlns:a16="http://schemas.microsoft.com/office/drawing/2014/main" id="{23C1FD9F-2400-5750-C7B6-0A6363E7C3D3}"/>
              </a:ext>
            </a:extLst>
          </p:cNvPr>
          <p:cNvSpPr>
            <a:spLocks noGrp="1"/>
          </p:cNvSpPr>
          <p:nvPr>
            <p:ph type="sldNum" sz="quarter" idx="12"/>
          </p:nvPr>
        </p:nvSpPr>
        <p:spPr/>
        <p:txBody>
          <a:bodyPr/>
          <a:lstStyle/>
          <a:p>
            <a:fld id="{6C82FC5F-9BA7-4279-AE3C-521D1EC33A04}" type="slidenum">
              <a:rPr lang="en-SG" smtClean="0"/>
              <a:t>36</a:t>
            </a:fld>
            <a:endParaRPr lang="en-SG"/>
          </a:p>
        </p:txBody>
      </p:sp>
      <p:sp>
        <p:nvSpPr>
          <p:cNvPr id="13" name="Footer Placeholder 16">
            <a:extLst>
              <a:ext uri="{FF2B5EF4-FFF2-40B4-BE49-F238E27FC236}">
                <a16:creationId xmlns:a16="http://schemas.microsoft.com/office/drawing/2014/main" id="{AD02038C-3808-FB25-0E04-91A3BA43D43A}"/>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33</a:t>
            </a:r>
          </a:p>
        </p:txBody>
      </p:sp>
    </p:spTree>
    <p:extLst>
      <p:ext uri="{BB962C8B-B14F-4D97-AF65-F5344CB8AC3E}">
        <p14:creationId xmlns:p14="http://schemas.microsoft.com/office/powerpoint/2010/main" val="253741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8955B6-038B-FE8F-8E9D-2FECEFD8BD03}"/>
              </a:ext>
            </a:extLst>
          </p:cNvPr>
          <p:cNvPicPr>
            <a:picLocks noChangeAspect="1"/>
          </p:cNvPicPr>
          <p:nvPr/>
        </p:nvPicPr>
        <p:blipFill rotWithShape="1">
          <a:blip r:embed="rId2">
            <a:extLst>
              <a:ext uri="{28A0092B-C50C-407E-A947-70E740481C1C}">
                <a14:useLocalDpi xmlns:a14="http://schemas.microsoft.com/office/drawing/2010/main" val="0"/>
              </a:ext>
            </a:extLst>
          </a:blip>
          <a:srcRect l="22354" t="9320" r="16918" b="9385"/>
          <a:stretch/>
        </p:blipFill>
        <p:spPr>
          <a:xfrm>
            <a:off x="2624137" y="1195378"/>
            <a:ext cx="7167933" cy="5397436"/>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Student Home Page:</a:t>
            </a:r>
            <a:endParaRPr lang="en-US" sz="3600" dirty="0"/>
          </a:p>
        </p:txBody>
      </p:sp>
      <p:pic>
        <p:nvPicPr>
          <p:cNvPr id="7" name="Picture 2">
            <a:extLst>
              <a:ext uri="{FF2B5EF4-FFF2-40B4-BE49-F238E27FC236}">
                <a16:creationId xmlns:a16="http://schemas.microsoft.com/office/drawing/2014/main" id="{260235FE-189C-399D-3A23-BF7F523BD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784" y="5210600"/>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6F9E2952-72CD-4B28-FEB7-3603BEB901A5}"/>
              </a:ext>
            </a:extLst>
          </p:cNvPr>
          <p:cNvSpPr>
            <a:spLocks noGrp="1"/>
          </p:cNvSpPr>
          <p:nvPr>
            <p:ph type="dt" sz="half" idx="10"/>
          </p:nvPr>
        </p:nvSpPr>
        <p:spPr/>
        <p:txBody>
          <a:bodyPr/>
          <a:lstStyle/>
          <a:p>
            <a:fld id="{59DC08A2-6421-42A4-8B28-F2C733C5EF41}" type="datetime1">
              <a:rPr lang="en-SG" smtClean="0"/>
              <a:t>16/10/2024</a:t>
            </a:fld>
            <a:endParaRPr lang="en-SG"/>
          </a:p>
        </p:txBody>
      </p:sp>
      <p:sp>
        <p:nvSpPr>
          <p:cNvPr id="9" name="Slide Number Placeholder 8">
            <a:extLst>
              <a:ext uri="{FF2B5EF4-FFF2-40B4-BE49-F238E27FC236}">
                <a16:creationId xmlns:a16="http://schemas.microsoft.com/office/drawing/2014/main" id="{FFF92BC5-325B-18EE-9519-CF2596B1DCC6}"/>
              </a:ext>
            </a:extLst>
          </p:cNvPr>
          <p:cNvSpPr>
            <a:spLocks noGrp="1"/>
          </p:cNvSpPr>
          <p:nvPr>
            <p:ph type="sldNum" sz="quarter" idx="12"/>
          </p:nvPr>
        </p:nvSpPr>
        <p:spPr/>
        <p:txBody>
          <a:bodyPr/>
          <a:lstStyle/>
          <a:p>
            <a:fld id="{6C82FC5F-9BA7-4279-AE3C-521D1EC33A04}" type="slidenum">
              <a:rPr lang="en-SG" smtClean="0"/>
              <a:t>37</a:t>
            </a:fld>
            <a:endParaRPr lang="en-SG"/>
          </a:p>
        </p:txBody>
      </p:sp>
      <p:sp>
        <p:nvSpPr>
          <p:cNvPr id="11" name="Footer Placeholder 16">
            <a:extLst>
              <a:ext uri="{FF2B5EF4-FFF2-40B4-BE49-F238E27FC236}">
                <a16:creationId xmlns:a16="http://schemas.microsoft.com/office/drawing/2014/main" id="{E9296A49-B009-864C-B111-2F17C0103FC0}"/>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34</a:t>
            </a:r>
          </a:p>
        </p:txBody>
      </p:sp>
    </p:spTree>
    <p:extLst>
      <p:ext uri="{BB962C8B-B14F-4D97-AF65-F5344CB8AC3E}">
        <p14:creationId xmlns:p14="http://schemas.microsoft.com/office/powerpoint/2010/main" val="3717486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50FCA7-3A53-31DE-04CF-60B3AC2D6F9F}"/>
              </a:ext>
            </a:extLst>
          </p:cNvPr>
          <p:cNvPicPr>
            <a:picLocks noChangeAspect="1"/>
          </p:cNvPicPr>
          <p:nvPr/>
        </p:nvPicPr>
        <p:blipFill rotWithShape="1">
          <a:blip r:embed="rId2">
            <a:extLst>
              <a:ext uri="{28A0092B-C50C-407E-A947-70E740481C1C}">
                <a14:useLocalDpi xmlns:a14="http://schemas.microsoft.com/office/drawing/2010/main" val="0"/>
              </a:ext>
            </a:extLst>
          </a:blip>
          <a:srcRect l="22209" t="9320" r="19320" b="9903"/>
          <a:stretch/>
        </p:blipFill>
        <p:spPr>
          <a:xfrm>
            <a:off x="2624137" y="1195378"/>
            <a:ext cx="6943725" cy="5395870"/>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Results:</a:t>
            </a:r>
            <a:endParaRPr lang="en-US" sz="3600" dirty="0"/>
          </a:p>
        </p:txBody>
      </p:sp>
      <p:sp>
        <p:nvSpPr>
          <p:cNvPr id="7" name="Date Placeholder 6">
            <a:extLst>
              <a:ext uri="{FF2B5EF4-FFF2-40B4-BE49-F238E27FC236}">
                <a16:creationId xmlns:a16="http://schemas.microsoft.com/office/drawing/2014/main" id="{1DE966F4-7556-8573-0184-242F3325F217}"/>
              </a:ext>
            </a:extLst>
          </p:cNvPr>
          <p:cNvSpPr>
            <a:spLocks noGrp="1"/>
          </p:cNvSpPr>
          <p:nvPr>
            <p:ph type="dt" sz="half" idx="10"/>
          </p:nvPr>
        </p:nvSpPr>
        <p:spPr/>
        <p:txBody>
          <a:bodyPr/>
          <a:lstStyle/>
          <a:p>
            <a:fld id="{06139EF1-D48A-408D-8A51-B8A18A398D9C}" type="datetime1">
              <a:rPr lang="en-SG" smtClean="0"/>
              <a:t>16/10/2024</a:t>
            </a:fld>
            <a:endParaRPr lang="en-SG"/>
          </a:p>
        </p:txBody>
      </p:sp>
      <p:sp>
        <p:nvSpPr>
          <p:cNvPr id="8" name="Slide Number Placeholder 7">
            <a:extLst>
              <a:ext uri="{FF2B5EF4-FFF2-40B4-BE49-F238E27FC236}">
                <a16:creationId xmlns:a16="http://schemas.microsoft.com/office/drawing/2014/main" id="{F092B189-CE25-CE97-D151-75470CD9DD54}"/>
              </a:ext>
            </a:extLst>
          </p:cNvPr>
          <p:cNvSpPr>
            <a:spLocks noGrp="1"/>
          </p:cNvSpPr>
          <p:nvPr>
            <p:ph type="sldNum" sz="quarter" idx="12"/>
          </p:nvPr>
        </p:nvSpPr>
        <p:spPr/>
        <p:txBody>
          <a:bodyPr/>
          <a:lstStyle/>
          <a:p>
            <a:fld id="{6C82FC5F-9BA7-4279-AE3C-521D1EC33A04}" type="slidenum">
              <a:rPr lang="en-SG" smtClean="0"/>
              <a:t>38</a:t>
            </a:fld>
            <a:endParaRPr lang="en-SG"/>
          </a:p>
        </p:txBody>
      </p:sp>
      <p:sp>
        <p:nvSpPr>
          <p:cNvPr id="11" name="Footer Placeholder 16">
            <a:extLst>
              <a:ext uri="{FF2B5EF4-FFF2-40B4-BE49-F238E27FC236}">
                <a16:creationId xmlns:a16="http://schemas.microsoft.com/office/drawing/2014/main" id="{1BBFD938-A8FC-5E7E-BF04-CEFDB3A6EDFC}"/>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35</a:t>
            </a:r>
          </a:p>
        </p:txBody>
      </p:sp>
    </p:spTree>
    <p:extLst>
      <p:ext uri="{BB962C8B-B14F-4D97-AF65-F5344CB8AC3E}">
        <p14:creationId xmlns:p14="http://schemas.microsoft.com/office/powerpoint/2010/main" val="1201802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EDFA47-62F8-32C9-D4C8-4A5B1A4702A6}"/>
              </a:ext>
            </a:extLst>
          </p:cNvPr>
          <p:cNvPicPr>
            <a:picLocks noChangeAspect="1"/>
          </p:cNvPicPr>
          <p:nvPr/>
        </p:nvPicPr>
        <p:blipFill rotWithShape="1">
          <a:blip r:embed="rId2">
            <a:extLst>
              <a:ext uri="{28A0092B-C50C-407E-A947-70E740481C1C}">
                <a14:useLocalDpi xmlns:a14="http://schemas.microsoft.com/office/drawing/2010/main" val="0"/>
              </a:ext>
            </a:extLst>
          </a:blip>
          <a:srcRect l="22209" t="8932" r="19320" b="10421"/>
          <a:stretch/>
        </p:blipFill>
        <p:spPr>
          <a:xfrm>
            <a:off x="2624137" y="1195378"/>
            <a:ext cx="6944388"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Results:</a:t>
            </a:r>
            <a:endParaRPr lang="en-US" sz="3600" dirty="0"/>
          </a:p>
        </p:txBody>
      </p:sp>
      <p:sp>
        <p:nvSpPr>
          <p:cNvPr id="7" name="Date Placeholder 6">
            <a:extLst>
              <a:ext uri="{FF2B5EF4-FFF2-40B4-BE49-F238E27FC236}">
                <a16:creationId xmlns:a16="http://schemas.microsoft.com/office/drawing/2014/main" id="{D5E653D4-CBDA-0922-4B34-92D8F65F2A03}"/>
              </a:ext>
            </a:extLst>
          </p:cNvPr>
          <p:cNvSpPr>
            <a:spLocks noGrp="1"/>
          </p:cNvSpPr>
          <p:nvPr>
            <p:ph type="dt" sz="half" idx="10"/>
          </p:nvPr>
        </p:nvSpPr>
        <p:spPr/>
        <p:txBody>
          <a:bodyPr/>
          <a:lstStyle/>
          <a:p>
            <a:fld id="{FE603A10-C489-41C3-A841-B16C19D00EE6}" type="datetime1">
              <a:rPr lang="en-SG" smtClean="0"/>
              <a:t>16/10/2024</a:t>
            </a:fld>
            <a:endParaRPr lang="en-SG"/>
          </a:p>
        </p:txBody>
      </p:sp>
      <p:sp>
        <p:nvSpPr>
          <p:cNvPr id="8" name="Slide Number Placeholder 7">
            <a:extLst>
              <a:ext uri="{FF2B5EF4-FFF2-40B4-BE49-F238E27FC236}">
                <a16:creationId xmlns:a16="http://schemas.microsoft.com/office/drawing/2014/main" id="{CFA27997-24FE-3E78-30B2-FF24FADE4736}"/>
              </a:ext>
            </a:extLst>
          </p:cNvPr>
          <p:cNvSpPr>
            <a:spLocks noGrp="1"/>
          </p:cNvSpPr>
          <p:nvPr>
            <p:ph type="sldNum" sz="quarter" idx="12"/>
          </p:nvPr>
        </p:nvSpPr>
        <p:spPr/>
        <p:txBody>
          <a:bodyPr/>
          <a:lstStyle/>
          <a:p>
            <a:fld id="{6C82FC5F-9BA7-4279-AE3C-521D1EC33A04}" type="slidenum">
              <a:rPr lang="en-SG" smtClean="0"/>
              <a:t>39</a:t>
            </a:fld>
            <a:endParaRPr lang="en-SG"/>
          </a:p>
        </p:txBody>
      </p:sp>
      <p:sp>
        <p:nvSpPr>
          <p:cNvPr id="10" name="Footer Placeholder 16">
            <a:extLst>
              <a:ext uri="{FF2B5EF4-FFF2-40B4-BE49-F238E27FC236}">
                <a16:creationId xmlns:a16="http://schemas.microsoft.com/office/drawing/2014/main" id="{A9CD9265-8E14-5856-EDC2-B11B9196A2E8}"/>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36</a:t>
            </a:r>
          </a:p>
        </p:txBody>
      </p:sp>
    </p:spTree>
    <p:extLst>
      <p:ext uri="{BB962C8B-B14F-4D97-AF65-F5344CB8AC3E}">
        <p14:creationId xmlns:p14="http://schemas.microsoft.com/office/powerpoint/2010/main" val="2262749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1">
                <a:lumMod val="95000"/>
              </a:schemeClr>
            </a:gs>
          </a:gsLst>
          <a:lin ang="5400000" scaled="0"/>
        </a:gra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025CA4E-25B2-50CB-E236-47BCF98BD0A3}"/>
              </a:ext>
            </a:extLst>
          </p:cNvPr>
          <p:cNvSpPr>
            <a:spLocks noGrp="1"/>
          </p:cNvSpPr>
          <p:nvPr>
            <p:ph type="sldNum" sz="quarter" idx="12"/>
          </p:nvPr>
        </p:nvSpPr>
        <p:spPr>
          <a:xfrm>
            <a:off x="581467" y="766394"/>
            <a:ext cx="779767" cy="365125"/>
          </a:xfrm>
        </p:spPr>
        <p:txBody>
          <a:bodyPr/>
          <a:lstStyle/>
          <a:p>
            <a:fld id="{6C82FC5F-9BA7-4279-AE3C-521D1EC33A04}" type="slidenum">
              <a:rPr lang="en-SG" smtClean="0"/>
              <a:t>4</a:t>
            </a:fld>
            <a:endParaRPr lang="en-SG" dirty="0"/>
          </a:p>
        </p:txBody>
      </p:sp>
      <p:sp>
        <p:nvSpPr>
          <p:cNvPr id="6" name="Oval 5">
            <a:extLst>
              <a:ext uri="{FF2B5EF4-FFF2-40B4-BE49-F238E27FC236}">
                <a16:creationId xmlns:a16="http://schemas.microsoft.com/office/drawing/2014/main" id="{40359B02-4501-A1E5-7273-07B2EA316240}"/>
              </a:ext>
            </a:extLst>
          </p:cNvPr>
          <p:cNvSpPr/>
          <p:nvPr/>
        </p:nvSpPr>
        <p:spPr>
          <a:xfrm>
            <a:off x="971351" y="2415763"/>
            <a:ext cx="1349406" cy="1349406"/>
          </a:xfrm>
          <a:prstGeom prst="ellipse">
            <a:avLst/>
          </a:prstGeom>
          <a:noFill/>
          <a:ln>
            <a:solidFill>
              <a:srgbClr val="0D7A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lock Arc 10">
            <a:extLst>
              <a:ext uri="{FF2B5EF4-FFF2-40B4-BE49-F238E27FC236}">
                <a16:creationId xmlns:a16="http://schemas.microsoft.com/office/drawing/2014/main" id="{6FBA20B5-9A9A-4631-A234-42F1179CA38E}"/>
              </a:ext>
            </a:extLst>
          </p:cNvPr>
          <p:cNvSpPr/>
          <p:nvPr/>
        </p:nvSpPr>
        <p:spPr>
          <a:xfrm rot="7694317">
            <a:off x="984350" y="2409351"/>
            <a:ext cx="1353312" cy="1376718"/>
          </a:xfrm>
          <a:prstGeom prst="blockArc">
            <a:avLst>
              <a:gd name="adj1" fmla="val 12937477"/>
              <a:gd name="adj2" fmla="val 19690199"/>
              <a:gd name="adj3" fmla="val 1550"/>
            </a:avLst>
          </a:prstGeom>
          <a:solidFill>
            <a:srgbClr val="0D7ACC"/>
          </a:solidFill>
          <a:ln>
            <a:solidFill>
              <a:srgbClr val="0D7A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lock Arc 11">
            <a:extLst>
              <a:ext uri="{FF2B5EF4-FFF2-40B4-BE49-F238E27FC236}">
                <a16:creationId xmlns:a16="http://schemas.microsoft.com/office/drawing/2014/main" id="{76FF7250-1DA9-45AE-C578-22AC62CFCBB5}"/>
              </a:ext>
            </a:extLst>
          </p:cNvPr>
          <p:cNvSpPr/>
          <p:nvPr/>
        </p:nvSpPr>
        <p:spPr>
          <a:xfrm rot="18022880">
            <a:off x="967965" y="2404555"/>
            <a:ext cx="1353312" cy="1376718"/>
          </a:xfrm>
          <a:prstGeom prst="blockArc">
            <a:avLst>
              <a:gd name="adj1" fmla="val 12862226"/>
              <a:gd name="adj2" fmla="val 19836307"/>
              <a:gd name="adj3" fmla="val 773"/>
            </a:avLst>
          </a:prstGeom>
          <a:solidFill>
            <a:srgbClr val="0D7ACC"/>
          </a:solidFill>
          <a:ln w="19050">
            <a:solidFill>
              <a:srgbClr val="0D7A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Arrow Connector 13">
            <a:extLst>
              <a:ext uri="{FF2B5EF4-FFF2-40B4-BE49-F238E27FC236}">
                <a16:creationId xmlns:a16="http://schemas.microsoft.com/office/drawing/2014/main" id="{A3F2D0A7-D9D7-65C1-F03A-5A954E97C2B8}"/>
              </a:ext>
            </a:extLst>
          </p:cNvPr>
          <p:cNvCxnSpPr>
            <a:cxnSpLocks/>
          </p:cNvCxnSpPr>
          <p:nvPr/>
        </p:nvCxnSpPr>
        <p:spPr>
          <a:xfrm>
            <a:off x="2227842" y="3497111"/>
            <a:ext cx="231351" cy="199901"/>
          </a:xfrm>
          <a:prstGeom prst="straightConnector1">
            <a:avLst/>
          </a:prstGeom>
          <a:ln w="38100">
            <a:solidFill>
              <a:srgbClr val="0D7AC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8AB1D5-8BBA-FF32-8275-07E125EDC603}"/>
              </a:ext>
            </a:extLst>
          </p:cNvPr>
          <p:cNvCxnSpPr>
            <a:cxnSpLocks/>
          </p:cNvCxnSpPr>
          <p:nvPr/>
        </p:nvCxnSpPr>
        <p:spPr>
          <a:xfrm>
            <a:off x="1646054" y="2047656"/>
            <a:ext cx="0" cy="368107"/>
          </a:xfrm>
          <a:prstGeom prst="line">
            <a:avLst/>
          </a:prstGeom>
          <a:ln w="19050">
            <a:solidFill>
              <a:srgbClr val="0D7ACC"/>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B0778DE-EC50-4C6D-8E46-27B4D73D6B20}"/>
              </a:ext>
            </a:extLst>
          </p:cNvPr>
          <p:cNvSpPr/>
          <p:nvPr/>
        </p:nvSpPr>
        <p:spPr>
          <a:xfrm>
            <a:off x="1446038" y="1669786"/>
            <a:ext cx="400032" cy="368107"/>
          </a:xfrm>
          <a:prstGeom prst="ellipse">
            <a:avLst/>
          </a:prstGeom>
          <a:noFill/>
          <a:ln>
            <a:solidFill>
              <a:srgbClr val="0D7A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1</a:t>
            </a:r>
          </a:p>
        </p:txBody>
      </p:sp>
      <p:sp>
        <p:nvSpPr>
          <p:cNvPr id="24" name="Oval 23">
            <a:extLst>
              <a:ext uri="{FF2B5EF4-FFF2-40B4-BE49-F238E27FC236}">
                <a16:creationId xmlns:a16="http://schemas.microsoft.com/office/drawing/2014/main" id="{C528A03B-F041-953E-583E-75965BA8A861}"/>
              </a:ext>
            </a:extLst>
          </p:cNvPr>
          <p:cNvSpPr/>
          <p:nvPr/>
        </p:nvSpPr>
        <p:spPr>
          <a:xfrm>
            <a:off x="1125413" y="2561443"/>
            <a:ext cx="1072534" cy="1072534"/>
          </a:xfrm>
          <a:prstGeom prst="ellipse">
            <a:avLst/>
          </a:prstGeom>
          <a:solidFill>
            <a:srgbClr val="0D7ACC"/>
          </a:solidFill>
          <a:ln>
            <a:solidFill>
              <a:srgbClr val="0D7A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D0F50C3-58F4-C4E6-7B97-5541BDEB3FFC}"/>
              </a:ext>
            </a:extLst>
          </p:cNvPr>
          <p:cNvSpPr/>
          <p:nvPr/>
        </p:nvSpPr>
        <p:spPr>
          <a:xfrm>
            <a:off x="2590555" y="3548697"/>
            <a:ext cx="1349406" cy="1349406"/>
          </a:xfrm>
          <a:prstGeom prst="ellipse">
            <a:avLst/>
          </a:prstGeom>
          <a:noFill/>
          <a:ln>
            <a:solidFill>
              <a:srgbClr val="01B0F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lock Arc 27">
            <a:extLst>
              <a:ext uri="{FF2B5EF4-FFF2-40B4-BE49-F238E27FC236}">
                <a16:creationId xmlns:a16="http://schemas.microsoft.com/office/drawing/2014/main" id="{42C1F315-2D1A-F83F-C363-461B95CBEF75}"/>
              </a:ext>
            </a:extLst>
          </p:cNvPr>
          <p:cNvSpPr/>
          <p:nvPr/>
        </p:nvSpPr>
        <p:spPr>
          <a:xfrm rot="3583345">
            <a:off x="2603574" y="3542889"/>
            <a:ext cx="1353312" cy="1376718"/>
          </a:xfrm>
          <a:prstGeom prst="blockArc">
            <a:avLst>
              <a:gd name="adj1" fmla="val 12937477"/>
              <a:gd name="adj2" fmla="val 19690199"/>
              <a:gd name="adj3" fmla="val 1550"/>
            </a:avLst>
          </a:prstGeom>
          <a:solidFill>
            <a:srgbClr val="0D7ACC"/>
          </a:solidFill>
          <a:ln>
            <a:solidFill>
              <a:srgbClr val="01B0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Block Arc 28">
            <a:extLst>
              <a:ext uri="{FF2B5EF4-FFF2-40B4-BE49-F238E27FC236}">
                <a16:creationId xmlns:a16="http://schemas.microsoft.com/office/drawing/2014/main" id="{50FE9FB4-C6C7-75D4-0371-B6B0901187EF}"/>
              </a:ext>
            </a:extLst>
          </p:cNvPr>
          <p:cNvSpPr/>
          <p:nvPr/>
        </p:nvSpPr>
        <p:spPr>
          <a:xfrm rot="14044776">
            <a:off x="2588623" y="3544492"/>
            <a:ext cx="1353312" cy="1376718"/>
          </a:xfrm>
          <a:prstGeom prst="blockArc">
            <a:avLst>
              <a:gd name="adj1" fmla="val 12862226"/>
              <a:gd name="adj2" fmla="val 19836307"/>
              <a:gd name="adj3" fmla="val 773"/>
            </a:avLst>
          </a:prstGeom>
          <a:solidFill>
            <a:srgbClr val="0D7ACC"/>
          </a:solidFill>
          <a:ln w="19050">
            <a:solidFill>
              <a:srgbClr val="01B0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 name="Straight Arrow Connector 29">
            <a:extLst>
              <a:ext uri="{FF2B5EF4-FFF2-40B4-BE49-F238E27FC236}">
                <a16:creationId xmlns:a16="http://schemas.microsoft.com/office/drawing/2014/main" id="{C9A52414-7A24-0B1B-02B6-0FFA4E8D77BB}"/>
              </a:ext>
            </a:extLst>
          </p:cNvPr>
          <p:cNvCxnSpPr>
            <a:cxnSpLocks/>
          </p:cNvCxnSpPr>
          <p:nvPr/>
        </p:nvCxnSpPr>
        <p:spPr>
          <a:xfrm flipV="1">
            <a:off x="3877100" y="3694981"/>
            <a:ext cx="237304" cy="167783"/>
          </a:xfrm>
          <a:prstGeom prst="straightConnector1">
            <a:avLst/>
          </a:prstGeom>
          <a:ln w="38100">
            <a:solidFill>
              <a:srgbClr val="01B0F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BE4CF55E-23FC-4800-19E3-BD510F937634}"/>
              </a:ext>
            </a:extLst>
          </p:cNvPr>
          <p:cNvSpPr/>
          <p:nvPr/>
        </p:nvSpPr>
        <p:spPr>
          <a:xfrm>
            <a:off x="2744637" y="3694981"/>
            <a:ext cx="1072534" cy="1072534"/>
          </a:xfrm>
          <a:prstGeom prst="ellipse">
            <a:avLst/>
          </a:prstGeom>
          <a:solidFill>
            <a:srgbClr val="01B0F1"/>
          </a:solidFill>
          <a:ln>
            <a:solidFill>
              <a:srgbClr val="01B0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8B2F897-C660-B450-6BDB-73E3C2266D91}"/>
              </a:ext>
            </a:extLst>
          </p:cNvPr>
          <p:cNvCxnSpPr>
            <a:cxnSpLocks/>
          </p:cNvCxnSpPr>
          <p:nvPr/>
        </p:nvCxnSpPr>
        <p:spPr>
          <a:xfrm>
            <a:off x="3252860" y="4898103"/>
            <a:ext cx="0" cy="368107"/>
          </a:xfrm>
          <a:prstGeom prst="line">
            <a:avLst/>
          </a:prstGeom>
          <a:ln w="19050">
            <a:solidFill>
              <a:srgbClr val="01B0F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020C605-577B-9B05-3DA0-BA483EB442CA}"/>
              </a:ext>
            </a:extLst>
          </p:cNvPr>
          <p:cNvSpPr/>
          <p:nvPr/>
        </p:nvSpPr>
        <p:spPr>
          <a:xfrm>
            <a:off x="3052844" y="5266210"/>
            <a:ext cx="400032" cy="368107"/>
          </a:xfrm>
          <a:prstGeom prst="ellipse">
            <a:avLst/>
          </a:prstGeom>
          <a:noFill/>
          <a:ln>
            <a:solidFill>
              <a:srgbClr val="01B0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2</a:t>
            </a:r>
          </a:p>
        </p:txBody>
      </p:sp>
      <p:sp>
        <p:nvSpPr>
          <p:cNvPr id="39" name="Oval 38">
            <a:extLst>
              <a:ext uri="{FF2B5EF4-FFF2-40B4-BE49-F238E27FC236}">
                <a16:creationId xmlns:a16="http://schemas.microsoft.com/office/drawing/2014/main" id="{B2F3526B-559A-EBE9-CCFB-3FF3AE5E1441}"/>
              </a:ext>
            </a:extLst>
          </p:cNvPr>
          <p:cNvSpPr/>
          <p:nvPr/>
        </p:nvSpPr>
        <p:spPr>
          <a:xfrm>
            <a:off x="4239028" y="2432595"/>
            <a:ext cx="1349406" cy="1349406"/>
          </a:xfrm>
          <a:prstGeom prst="ellipse">
            <a:avLst/>
          </a:prstGeom>
          <a:noFill/>
          <a:ln>
            <a:solidFill>
              <a:srgbClr val="008F9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lock Arc 39">
            <a:extLst>
              <a:ext uri="{FF2B5EF4-FFF2-40B4-BE49-F238E27FC236}">
                <a16:creationId xmlns:a16="http://schemas.microsoft.com/office/drawing/2014/main" id="{118E1BBE-653E-39CE-BEC8-700F7AA7FA05}"/>
              </a:ext>
            </a:extLst>
          </p:cNvPr>
          <p:cNvSpPr/>
          <p:nvPr/>
        </p:nvSpPr>
        <p:spPr>
          <a:xfrm rot="18022880">
            <a:off x="4234171" y="2426184"/>
            <a:ext cx="1353312" cy="1376718"/>
          </a:xfrm>
          <a:prstGeom prst="blockArc">
            <a:avLst>
              <a:gd name="adj1" fmla="val 12862226"/>
              <a:gd name="adj2" fmla="val 19836307"/>
              <a:gd name="adj3" fmla="val 773"/>
            </a:avLst>
          </a:prstGeom>
          <a:noFill/>
          <a:ln w="19050">
            <a:solidFill>
              <a:srgbClr val="008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E6A4FA53-B011-7F87-901B-0008FFB0698B}"/>
              </a:ext>
            </a:extLst>
          </p:cNvPr>
          <p:cNvCxnSpPr>
            <a:cxnSpLocks/>
          </p:cNvCxnSpPr>
          <p:nvPr/>
        </p:nvCxnSpPr>
        <p:spPr>
          <a:xfrm>
            <a:off x="5476413" y="3497111"/>
            <a:ext cx="231351" cy="199901"/>
          </a:xfrm>
          <a:prstGeom prst="straightConnector1">
            <a:avLst/>
          </a:prstGeom>
          <a:ln w="38100">
            <a:solidFill>
              <a:srgbClr val="008F98"/>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C29F5C-E8CF-E032-DB04-77EB0557F206}"/>
              </a:ext>
            </a:extLst>
          </p:cNvPr>
          <p:cNvCxnSpPr>
            <a:cxnSpLocks/>
          </p:cNvCxnSpPr>
          <p:nvPr/>
        </p:nvCxnSpPr>
        <p:spPr>
          <a:xfrm>
            <a:off x="4913731" y="2064488"/>
            <a:ext cx="0" cy="368107"/>
          </a:xfrm>
          <a:prstGeom prst="line">
            <a:avLst/>
          </a:prstGeom>
          <a:ln w="19050">
            <a:solidFill>
              <a:srgbClr val="008F98"/>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E3AB76-423B-BE6D-83BA-DD4CD509C156}"/>
              </a:ext>
            </a:extLst>
          </p:cNvPr>
          <p:cNvSpPr/>
          <p:nvPr/>
        </p:nvSpPr>
        <p:spPr>
          <a:xfrm>
            <a:off x="4713715" y="1686618"/>
            <a:ext cx="400032" cy="368107"/>
          </a:xfrm>
          <a:prstGeom prst="ellipse">
            <a:avLst/>
          </a:prstGeom>
          <a:noFill/>
          <a:ln>
            <a:solidFill>
              <a:srgbClr val="008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3</a:t>
            </a:r>
          </a:p>
        </p:txBody>
      </p:sp>
      <p:sp>
        <p:nvSpPr>
          <p:cNvPr id="44" name="Oval 43">
            <a:extLst>
              <a:ext uri="{FF2B5EF4-FFF2-40B4-BE49-F238E27FC236}">
                <a16:creationId xmlns:a16="http://schemas.microsoft.com/office/drawing/2014/main" id="{77456A02-A995-8DD2-6F74-3DF99A593F45}"/>
              </a:ext>
            </a:extLst>
          </p:cNvPr>
          <p:cNvSpPr/>
          <p:nvPr/>
        </p:nvSpPr>
        <p:spPr>
          <a:xfrm>
            <a:off x="4393090" y="2578275"/>
            <a:ext cx="1072534" cy="1072534"/>
          </a:xfrm>
          <a:prstGeom prst="ellipse">
            <a:avLst/>
          </a:prstGeom>
          <a:solidFill>
            <a:srgbClr val="008F98"/>
          </a:solidFill>
          <a:ln>
            <a:solidFill>
              <a:srgbClr val="008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1598396-3BAB-4E8B-FCE1-8C7F8EC0EFDF}"/>
              </a:ext>
            </a:extLst>
          </p:cNvPr>
          <p:cNvSpPr/>
          <p:nvPr/>
        </p:nvSpPr>
        <p:spPr>
          <a:xfrm>
            <a:off x="5858252" y="3566133"/>
            <a:ext cx="1349406" cy="1349406"/>
          </a:xfrm>
          <a:prstGeom prst="ellipse">
            <a:avLst/>
          </a:prstGeom>
          <a:noFill/>
          <a:ln>
            <a:solidFill>
              <a:srgbClr val="43D1A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Block Arc 46">
            <a:extLst>
              <a:ext uri="{FF2B5EF4-FFF2-40B4-BE49-F238E27FC236}">
                <a16:creationId xmlns:a16="http://schemas.microsoft.com/office/drawing/2014/main" id="{62FA3519-F743-A5D4-EEBC-BF28D1FD5DD7}"/>
              </a:ext>
            </a:extLst>
          </p:cNvPr>
          <p:cNvSpPr/>
          <p:nvPr/>
        </p:nvSpPr>
        <p:spPr>
          <a:xfrm rot="14044776">
            <a:off x="5856300" y="3561324"/>
            <a:ext cx="1353312" cy="1376718"/>
          </a:xfrm>
          <a:prstGeom prst="blockArc">
            <a:avLst>
              <a:gd name="adj1" fmla="val 12862226"/>
              <a:gd name="adj2" fmla="val 19836307"/>
              <a:gd name="adj3" fmla="val 773"/>
            </a:avLst>
          </a:prstGeom>
          <a:solidFill>
            <a:srgbClr val="0D7ACC"/>
          </a:solidFill>
          <a:ln w="19050">
            <a:solidFill>
              <a:srgbClr val="43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Arrow Connector 47">
            <a:extLst>
              <a:ext uri="{FF2B5EF4-FFF2-40B4-BE49-F238E27FC236}">
                <a16:creationId xmlns:a16="http://schemas.microsoft.com/office/drawing/2014/main" id="{1604AEE8-59E2-17C4-1904-25524D94A7FC}"/>
              </a:ext>
            </a:extLst>
          </p:cNvPr>
          <p:cNvCxnSpPr>
            <a:cxnSpLocks/>
          </p:cNvCxnSpPr>
          <p:nvPr/>
        </p:nvCxnSpPr>
        <p:spPr>
          <a:xfrm flipV="1">
            <a:off x="7144777" y="3711813"/>
            <a:ext cx="237304" cy="167783"/>
          </a:xfrm>
          <a:prstGeom prst="straightConnector1">
            <a:avLst/>
          </a:prstGeom>
          <a:ln w="38100">
            <a:solidFill>
              <a:srgbClr val="43D1A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CC405F03-1F00-FE9F-CEDF-301F4E5D49A5}"/>
              </a:ext>
            </a:extLst>
          </p:cNvPr>
          <p:cNvSpPr/>
          <p:nvPr/>
        </p:nvSpPr>
        <p:spPr>
          <a:xfrm>
            <a:off x="6012314" y="3711813"/>
            <a:ext cx="1072534" cy="1072534"/>
          </a:xfrm>
          <a:prstGeom prst="ellipse">
            <a:avLst/>
          </a:prstGeom>
          <a:solidFill>
            <a:srgbClr val="43D1A1"/>
          </a:solidFill>
          <a:ln>
            <a:solidFill>
              <a:srgbClr val="43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10ABA0B-1BF2-76B3-0775-C88576B848CB}"/>
              </a:ext>
            </a:extLst>
          </p:cNvPr>
          <p:cNvCxnSpPr>
            <a:cxnSpLocks/>
          </p:cNvCxnSpPr>
          <p:nvPr/>
        </p:nvCxnSpPr>
        <p:spPr>
          <a:xfrm>
            <a:off x="6520537" y="4914935"/>
            <a:ext cx="0" cy="368107"/>
          </a:xfrm>
          <a:prstGeom prst="line">
            <a:avLst/>
          </a:prstGeom>
          <a:ln w="19050">
            <a:solidFill>
              <a:srgbClr val="43D1A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C18B7DE-04D4-4035-6775-8616A393401C}"/>
              </a:ext>
            </a:extLst>
          </p:cNvPr>
          <p:cNvSpPr/>
          <p:nvPr/>
        </p:nvSpPr>
        <p:spPr>
          <a:xfrm>
            <a:off x="6320521" y="5283042"/>
            <a:ext cx="400032" cy="368107"/>
          </a:xfrm>
          <a:prstGeom prst="ellipse">
            <a:avLst/>
          </a:prstGeom>
          <a:noFill/>
          <a:ln>
            <a:solidFill>
              <a:srgbClr val="43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4</a:t>
            </a:r>
          </a:p>
        </p:txBody>
      </p:sp>
      <p:sp>
        <p:nvSpPr>
          <p:cNvPr id="52" name="Oval 51">
            <a:extLst>
              <a:ext uri="{FF2B5EF4-FFF2-40B4-BE49-F238E27FC236}">
                <a16:creationId xmlns:a16="http://schemas.microsoft.com/office/drawing/2014/main" id="{E0E2BC56-CE00-ED82-ED59-F86448D45733}"/>
              </a:ext>
            </a:extLst>
          </p:cNvPr>
          <p:cNvSpPr/>
          <p:nvPr/>
        </p:nvSpPr>
        <p:spPr>
          <a:xfrm>
            <a:off x="7418728" y="2437425"/>
            <a:ext cx="1349406" cy="1349406"/>
          </a:xfrm>
          <a:prstGeom prst="ellipse">
            <a:avLst/>
          </a:prstGeom>
          <a:noFill/>
          <a:ln>
            <a:solidFill>
              <a:srgbClr val="3FD4E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Block Arc 52">
            <a:extLst>
              <a:ext uri="{FF2B5EF4-FFF2-40B4-BE49-F238E27FC236}">
                <a16:creationId xmlns:a16="http://schemas.microsoft.com/office/drawing/2014/main" id="{7E2AAC4B-A489-1900-9F89-FF0A0808782A}"/>
              </a:ext>
            </a:extLst>
          </p:cNvPr>
          <p:cNvSpPr/>
          <p:nvPr/>
        </p:nvSpPr>
        <p:spPr>
          <a:xfrm rot="18022880">
            <a:off x="7413871" y="2431014"/>
            <a:ext cx="1353312" cy="1376718"/>
          </a:xfrm>
          <a:prstGeom prst="blockArc">
            <a:avLst>
              <a:gd name="adj1" fmla="val 12862226"/>
              <a:gd name="adj2" fmla="val 19836307"/>
              <a:gd name="adj3" fmla="val 773"/>
            </a:avLst>
          </a:prstGeom>
          <a:solidFill>
            <a:srgbClr val="0D7ACC"/>
          </a:solidFill>
          <a:ln w="19050">
            <a:solidFill>
              <a:srgbClr val="3FD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4" name="Straight Arrow Connector 53">
            <a:extLst>
              <a:ext uri="{FF2B5EF4-FFF2-40B4-BE49-F238E27FC236}">
                <a16:creationId xmlns:a16="http://schemas.microsoft.com/office/drawing/2014/main" id="{AD745E6D-0DA9-0B5F-6AF1-4CE5B5A0AEF0}"/>
              </a:ext>
            </a:extLst>
          </p:cNvPr>
          <p:cNvCxnSpPr>
            <a:cxnSpLocks/>
          </p:cNvCxnSpPr>
          <p:nvPr/>
        </p:nvCxnSpPr>
        <p:spPr>
          <a:xfrm>
            <a:off x="8675219" y="3518773"/>
            <a:ext cx="231351" cy="199901"/>
          </a:xfrm>
          <a:prstGeom prst="straightConnector1">
            <a:avLst/>
          </a:prstGeom>
          <a:ln w="38100">
            <a:solidFill>
              <a:srgbClr val="3FD4E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B1E61D9-7B75-1D6F-3BE3-411A4416C2EB}"/>
              </a:ext>
            </a:extLst>
          </p:cNvPr>
          <p:cNvCxnSpPr>
            <a:cxnSpLocks/>
          </p:cNvCxnSpPr>
          <p:nvPr/>
        </p:nvCxnSpPr>
        <p:spPr>
          <a:xfrm>
            <a:off x="8093431" y="2069318"/>
            <a:ext cx="0" cy="368107"/>
          </a:xfrm>
          <a:prstGeom prst="line">
            <a:avLst/>
          </a:prstGeom>
          <a:ln w="19050">
            <a:solidFill>
              <a:srgbClr val="3FD4E2"/>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A5B81E9-A3A7-4997-EF71-2C0BADF49134}"/>
              </a:ext>
            </a:extLst>
          </p:cNvPr>
          <p:cNvSpPr/>
          <p:nvPr/>
        </p:nvSpPr>
        <p:spPr>
          <a:xfrm>
            <a:off x="7893415" y="1691448"/>
            <a:ext cx="400032" cy="368107"/>
          </a:xfrm>
          <a:prstGeom prst="ellipse">
            <a:avLst/>
          </a:prstGeom>
          <a:noFill/>
          <a:ln>
            <a:solidFill>
              <a:srgbClr val="3FD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5</a:t>
            </a:r>
          </a:p>
        </p:txBody>
      </p:sp>
      <p:sp>
        <p:nvSpPr>
          <p:cNvPr id="57" name="Oval 56">
            <a:extLst>
              <a:ext uri="{FF2B5EF4-FFF2-40B4-BE49-F238E27FC236}">
                <a16:creationId xmlns:a16="http://schemas.microsoft.com/office/drawing/2014/main" id="{DC374928-3FB1-AF69-49D8-D5BD9D28C90B}"/>
              </a:ext>
            </a:extLst>
          </p:cNvPr>
          <p:cNvSpPr/>
          <p:nvPr/>
        </p:nvSpPr>
        <p:spPr>
          <a:xfrm>
            <a:off x="7572790" y="2583105"/>
            <a:ext cx="1072534" cy="1072534"/>
          </a:xfrm>
          <a:prstGeom prst="ellipse">
            <a:avLst/>
          </a:prstGeom>
          <a:solidFill>
            <a:srgbClr val="3FD4E2"/>
          </a:solidFill>
          <a:ln>
            <a:solidFill>
              <a:srgbClr val="3FD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DFDFDB4-4231-66AD-DD72-1C27F85F1824}"/>
              </a:ext>
            </a:extLst>
          </p:cNvPr>
          <p:cNvSpPr/>
          <p:nvPr/>
        </p:nvSpPr>
        <p:spPr>
          <a:xfrm>
            <a:off x="9037952" y="3570963"/>
            <a:ext cx="1349406" cy="1349406"/>
          </a:xfrm>
          <a:prstGeom prst="ellipse">
            <a:avLst/>
          </a:prstGeom>
          <a:noFill/>
          <a:ln>
            <a:solidFill>
              <a:srgbClr val="9ED44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Block Arc 58">
            <a:extLst>
              <a:ext uri="{FF2B5EF4-FFF2-40B4-BE49-F238E27FC236}">
                <a16:creationId xmlns:a16="http://schemas.microsoft.com/office/drawing/2014/main" id="{EC1A1AE9-C881-F429-6A69-FD09E3F1D4B7}"/>
              </a:ext>
            </a:extLst>
          </p:cNvPr>
          <p:cNvSpPr/>
          <p:nvPr/>
        </p:nvSpPr>
        <p:spPr>
          <a:xfrm rot="3583345">
            <a:off x="9034394" y="3566154"/>
            <a:ext cx="1353312" cy="1376718"/>
          </a:xfrm>
          <a:prstGeom prst="blockArc">
            <a:avLst>
              <a:gd name="adj1" fmla="val 12937477"/>
              <a:gd name="adj2" fmla="val 19690199"/>
              <a:gd name="adj3" fmla="val 1550"/>
            </a:avLst>
          </a:prstGeom>
          <a:solidFill>
            <a:srgbClr val="9ED442"/>
          </a:solidFill>
          <a:ln>
            <a:solidFill>
              <a:srgbClr val="9ED4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a:extLst>
              <a:ext uri="{FF2B5EF4-FFF2-40B4-BE49-F238E27FC236}">
                <a16:creationId xmlns:a16="http://schemas.microsoft.com/office/drawing/2014/main" id="{9A88E5EE-8AA6-A7F2-C27E-1E3D702CFDB3}"/>
              </a:ext>
            </a:extLst>
          </p:cNvPr>
          <p:cNvSpPr/>
          <p:nvPr/>
        </p:nvSpPr>
        <p:spPr>
          <a:xfrm rot="14044776">
            <a:off x="9036000" y="3566154"/>
            <a:ext cx="1353312" cy="1376718"/>
          </a:xfrm>
          <a:prstGeom prst="blockArc">
            <a:avLst>
              <a:gd name="adj1" fmla="val 12862226"/>
              <a:gd name="adj2" fmla="val 19836307"/>
              <a:gd name="adj3" fmla="val 773"/>
            </a:avLst>
          </a:prstGeom>
          <a:solidFill>
            <a:srgbClr val="0D7ACC"/>
          </a:solidFill>
          <a:ln w="19050">
            <a:solidFill>
              <a:srgbClr val="9ED4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1" name="Straight Arrow Connector 60">
            <a:extLst>
              <a:ext uri="{FF2B5EF4-FFF2-40B4-BE49-F238E27FC236}">
                <a16:creationId xmlns:a16="http://schemas.microsoft.com/office/drawing/2014/main" id="{0D65F80B-42D7-CCD0-225A-31FB08EE4207}"/>
              </a:ext>
            </a:extLst>
          </p:cNvPr>
          <p:cNvCxnSpPr>
            <a:cxnSpLocks/>
          </p:cNvCxnSpPr>
          <p:nvPr/>
        </p:nvCxnSpPr>
        <p:spPr>
          <a:xfrm flipV="1">
            <a:off x="10324477" y="3716643"/>
            <a:ext cx="237304" cy="167783"/>
          </a:xfrm>
          <a:prstGeom prst="straightConnector1">
            <a:avLst/>
          </a:prstGeom>
          <a:ln w="38100">
            <a:solidFill>
              <a:srgbClr val="9ED442"/>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15D1ECD5-2103-2CC4-B627-00C326899B03}"/>
              </a:ext>
            </a:extLst>
          </p:cNvPr>
          <p:cNvSpPr/>
          <p:nvPr/>
        </p:nvSpPr>
        <p:spPr>
          <a:xfrm>
            <a:off x="9192014" y="3716643"/>
            <a:ext cx="1072534" cy="1072534"/>
          </a:xfrm>
          <a:prstGeom prst="ellipse">
            <a:avLst/>
          </a:prstGeom>
          <a:solidFill>
            <a:srgbClr val="9ED442"/>
          </a:solidFill>
          <a:ln>
            <a:solidFill>
              <a:srgbClr val="9ED4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2C17AA01-E2F0-8243-381A-314451BB828B}"/>
              </a:ext>
            </a:extLst>
          </p:cNvPr>
          <p:cNvCxnSpPr>
            <a:cxnSpLocks/>
          </p:cNvCxnSpPr>
          <p:nvPr/>
        </p:nvCxnSpPr>
        <p:spPr>
          <a:xfrm>
            <a:off x="9700237" y="4919765"/>
            <a:ext cx="0" cy="368107"/>
          </a:xfrm>
          <a:prstGeom prst="line">
            <a:avLst/>
          </a:prstGeom>
          <a:ln w="19050">
            <a:solidFill>
              <a:srgbClr val="9ED44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F8FB312-0450-36B5-7680-71DE45A91915}"/>
              </a:ext>
            </a:extLst>
          </p:cNvPr>
          <p:cNvSpPr/>
          <p:nvPr/>
        </p:nvSpPr>
        <p:spPr>
          <a:xfrm>
            <a:off x="9500221" y="5289564"/>
            <a:ext cx="400032" cy="368107"/>
          </a:xfrm>
          <a:prstGeom prst="ellipse">
            <a:avLst/>
          </a:prstGeom>
          <a:noFill/>
          <a:ln>
            <a:solidFill>
              <a:srgbClr val="9ED4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6</a:t>
            </a:r>
          </a:p>
        </p:txBody>
      </p:sp>
      <p:sp>
        <p:nvSpPr>
          <p:cNvPr id="67" name="Block Arc 66">
            <a:extLst>
              <a:ext uri="{FF2B5EF4-FFF2-40B4-BE49-F238E27FC236}">
                <a16:creationId xmlns:a16="http://schemas.microsoft.com/office/drawing/2014/main" id="{515023EF-6B8B-AB3C-6E97-4BF2C4DC9022}"/>
              </a:ext>
            </a:extLst>
          </p:cNvPr>
          <p:cNvSpPr/>
          <p:nvPr/>
        </p:nvSpPr>
        <p:spPr>
          <a:xfrm rot="7694317">
            <a:off x="4234129" y="2409351"/>
            <a:ext cx="1353312" cy="1376718"/>
          </a:xfrm>
          <a:prstGeom prst="blockArc">
            <a:avLst>
              <a:gd name="adj1" fmla="val 12937477"/>
              <a:gd name="adj2" fmla="val 19690199"/>
              <a:gd name="adj3" fmla="val 1550"/>
            </a:avLst>
          </a:prstGeom>
          <a:solidFill>
            <a:srgbClr val="0D7ACC"/>
          </a:solidFill>
          <a:ln>
            <a:solidFill>
              <a:srgbClr val="008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Oval 68">
            <a:extLst>
              <a:ext uri="{FF2B5EF4-FFF2-40B4-BE49-F238E27FC236}">
                <a16:creationId xmlns:a16="http://schemas.microsoft.com/office/drawing/2014/main" id="{CC74C573-D879-F3FB-54C2-A1931D6D0976}"/>
              </a:ext>
            </a:extLst>
          </p:cNvPr>
          <p:cNvSpPr/>
          <p:nvPr/>
        </p:nvSpPr>
        <p:spPr>
          <a:xfrm>
            <a:off x="6012314" y="3711059"/>
            <a:ext cx="1072534" cy="1072534"/>
          </a:xfrm>
          <a:prstGeom prst="ellipse">
            <a:avLst/>
          </a:prstGeom>
          <a:noFill/>
          <a:ln>
            <a:solidFill>
              <a:srgbClr val="43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Block Arc 69">
            <a:extLst>
              <a:ext uri="{FF2B5EF4-FFF2-40B4-BE49-F238E27FC236}">
                <a16:creationId xmlns:a16="http://schemas.microsoft.com/office/drawing/2014/main" id="{5E003325-55B1-7C2D-585A-48E26C3EF503}"/>
              </a:ext>
            </a:extLst>
          </p:cNvPr>
          <p:cNvSpPr/>
          <p:nvPr/>
        </p:nvSpPr>
        <p:spPr>
          <a:xfrm rot="3583345">
            <a:off x="5859058" y="3552477"/>
            <a:ext cx="1353312" cy="1376718"/>
          </a:xfrm>
          <a:prstGeom prst="blockArc">
            <a:avLst>
              <a:gd name="adj1" fmla="val 12937477"/>
              <a:gd name="adj2" fmla="val 19690199"/>
              <a:gd name="adj3" fmla="val 1550"/>
            </a:avLst>
          </a:prstGeom>
          <a:solidFill>
            <a:srgbClr val="0D7ACC"/>
          </a:solidFill>
          <a:ln>
            <a:solidFill>
              <a:srgbClr val="43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8" name="Picture 77">
            <a:extLst>
              <a:ext uri="{FF2B5EF4-FFF2-40B4-BE49-F238E27FC236}">
                <a16:creationId xmlns:a16="http://schemas.microsoft.com/office/drawing/2014/main" id="{4D7294D7-A08A-CD9C-31FE-25066CF52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1393030" y="2842393"/>
            <a:ext cx="496146" cy="496146"/>
          </a:xfrm>
          <a:prstGeom prst="rect">
            <a:avLst/>
          </a:prstGeom>
        </p:spPr>
      </p:pic>
      <p:pic>
        <p:nvPicPr>
          <p:cNvPr id="80" name="Picture 79">
            <a:extLst>
              <a:ext uri="{FF2B5EF4-FFF2-40B4-BE49-F238E27FC236}">
                <a16:creationId xmlns:a16="http://schemas.microsoft.com/office/drawing/2014/main" id="{B97103E8-B418-930B-27C6-E4AD64771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559" y="3942526"/>
            <a:ext cx="609600" cy="609600"/>
          </a:xfrm>
          <a:prstGeom prst="rect">
            <a:avLst/>
          </a:prstGeom>
        </p:spPr>
      </p:pic>
      <p:pic>
        <p:nvPicPr>
          <p:cNvPr id="82" name="Picture 81">
            <a:extLst>
              <a:ext uri="{FF2B5EF4-FFF2-40B4-BE49-F238E27FC236}">
                <a16:creationId xmlns:a16="http://schemas.microsoft.com/office/drawing/2014/main" id="{BEB1F1AE-ED4F-D78F-1B18-2C6B53300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428" y="2911097"/>
            <a:ext cx="427443" cy="427443"/>
          </a:xfrm>
          <a:prstGeom prst="rect">
            <a:avLst/>
          </a:prstGeom>
        </p:spPr>
      </p:pic>
      <p:pic>
        <p:nvPicPr>
          <p:cNvPr id="84" name="Picture 83">
            <a:extLst>
              <a:ext uri="{FF2B5EF4-FFF2-40B4-BE49-F238E27FC236}">
                <a16:creationId xmlns:a16="http://schemas.microsoft.com/office/drawing/2014/main" id="{34B75919-FBD7-5E0B-A1A9-96650B977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2301" y="4006675"/>
            <a:ext cx="507600" cy="507600"/>
          </a:xfrm>
          <a:prstGeom prst="rect">
            <a:avLst/>
          </a:prstGeom>
        </p:spPr>
      </p:pic>
      <p:pic>
        <p:nvPicPr>
          <p:cNvPr id="86" name="Picture 85">
            <a:extLst>
              <a:ext uri="{FF2B5EF4-FFF2-40B4-BE49-F238E27FC236}">
                <a16:creationId xmlns:a16="http://schemas.microsoft.com/office/drawing/2014/main" id="{B6F194F9-7539-0E64-A1D6-D2FBE2EB82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3564" y="2842393"/>
            <a:ext cx="628775" cy="628775"/>
          </a:xfrm>
          <a:prstGeom prst="rect">
            <a:avLst/>
          </a:prstGeom>
        </p:spPr>
      </p:pic>
      <p:pic>
        <p:nvPicPr>
          <p:cNvPr id="88" name="Picture 87">
            <a:extLst>
              <a:ext uri="{FF2B5EF4-FFF2-40B4-BE49-F238E27FC236}">
                <a16:creationId xmlns:a16="http://schemas.microsoft.com/office/drawing/2014/main" id="{0538129A-FD6D-2E29-1C1E-41BBC0DA3B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793" y="3891386"/>
            <a:ext cx="776914" cy="776914"/>
          </a:xfrm>
          <a:prstGeom prst="rect">
            <a:avLst/>
          </a:prstGeom>
        </p:spPr>
      </p:pic>
      <p:sp>
        <p:nvSpPr>
          <p:cNvPr id="89" name="Rectangle 88">
            <a:extLst>
              <a:ext uri="{FF2B5EF4-FFF2-40B4-BE49-F238E27FC236}">
                <a16:creationId xmlns:a16="http://schemas.microsoft.com/office/drawing/2014/main" id="{05F624E3-7056-2BD6-C057-05E0A66702A9}"/>
              </a:ext>
            </a:extLst>
          </p:cNvPr>
          <p:cNvSpPr/>
          <p:nvPr/>
        </p:nvSpPr>
        <p:spPr>
          <a:xfrm>
            <a:off x="1393029" y="1210347"/>
            <a:ext cx="2316660" cy="461665"/>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en-US" sz="2400" b="0" cap="none" spc="0" dirty="0">
                <a:ln w="0"/>
                <a:solidFill>
                  <a:schemeClr val="tx1"/>
                </a:solidFill>
                <a:effectLst>
                  <a:outerShdw blurRad="38100" dist="19050" dir="2700000" algn="tl" rotWithShape="0">
                    <a:schemeClr val="dk1">
                      <a:alpha val="40000"/>
                    </a:schemeClr>
                  </a:outerShdw>
                </a:effectLst>
              </a:rPr>
              <a:t>Home Page</a:t>
            </a:r>
          </a:p>
        </p:txBody>
      </p:sp>
      <p:sp>
        <p:nvSpPr>
          <p:cNvPr id="92" name="Rectangle 91">
            <a:extLst>
              <a:ext uri="{FF2B5EF4-FFF2-40B4-BE49-F238E27FC236}">
                <a16:creationId xmlns:a16="http://schemas.microsoft.com/office/drawing/2014/main" id="{0E40C096-1383-060B-36F2-C74472B9A5CB}"/>
              </a:ext>
            </a:extLst>
          </p:cNvPr>
          <p:cNvSpPr/>
          <p:nvPr/>
        </p:nvSpPr>
        <p:spPr>
          <a:xfrm>
            <a:off x="2575815" y="5641877"/>
            <a:ext cx="3098925" cy="461665"/>
          </a:xfrm>
          <a:prstGeom prst="rect">
            <a:avLst/>
          </a:prstGeom>
          <a:noFill/>
        </p:spPr>
        <p:txBody>
          <a:bodyPr wrap="none" lIns="91440" tIns="45720" rIns="91440" bIns="45720">
            <a:spAutoFit/>
          </a:bodyPr>
          <a:lstStyle/>
          <a:p>
            <a:pPr marL="800100" lvl="1" indent="-342900" algn="ctr">
              <a:buFont typeface="Wingdings" panose="05000000000000000000" pitchFamily="2" charset="2"/>
              <a:buChar char="ü"/>
            </a:pPr>
            <a:r>
              <a:rPr lang="en-US" sz="2400" b="0" cap="none" spc="0" dirty="0">
                <a:ln w="0"/>
                <a:solidFill>
                  <a:schemeClr val="tx1"/>
                </a:solidFill>
                <a:effectLst>
                  <a:outerShdw blurRad="38100" dist="19050" dir="2700000" algn="tl" rotWithShape="0">
                    <a:schemeClr val="dk1">
                      <a:alpha val="40000"/>
                    </a:schemeClr>
                  </a:outerShdw>
                </a:effectLst>
              </a:rPr>
              <a:t>Teacher Login</a:t>
            </a:r>
          </a:p>
        </p:txBody>
      </p:sp>
      <p:sp>
        <p:nvSpPr>
          <p:cNvPr id="93" name="Rectangle 92">
            <a:extLst>
              <a:ext uri="{FF2B5EF4-FFF2-40B4-BE49-F238E27FC236}">
                <a16:creationId xmlns:a16="http://schemas.microsoft.com/office/drawing/2014/main" id="{B63D0DF9-ADFE-F64F-B7A0-19C1972B396E}"/>
              </a:ext>
            </a:extLst>
          </p:cNvPr>
          <p:cNvSpPr/>
          <p:nvPr/>
        </p:nvSpPr>
        <p:spPr>
          <a:xfrm>
            <a:off x="4666243" y="1265072"/>
            <a:ext cx="2597186" cy="461665"/>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en-US" sz="2400" b="0" cap="none" spc="0" dirty="0">
                <a:ln w="0"/>
                <a:solidFill>
                  <a:schemeClr val="tx1"/>
                </a:solidFill>
                <a:effectLst>
                  <a:outerShdw blurRad="38100" dist="19050" dir="2700000" algn="tl" rotWithShape="0">
                    <a:schemeClr val="dk1">
                      <a:alpha val="40000"/>
                    </a:schemeClr>
                  </a:outerShdw>
                </a:effectLst>
              </a:rPr>
              <a:t>Add Question</a:t>
            </a:r>
          </a:p>
        </p:txBody>
      </p:sp>
      <p:sp>
        <p:nvSpPr>
          <p:cNvPr id="94" name="Rectangle 93">
            <a:extLst>
              <a:ext uri="{FF2B5EF4-FFF2-40B4-BE49-F238E27FC236}">
                <a16:creationId xmlns:a16="http://schemas.microsoft.com/office/drawing/2014/main" id="{8130D984-450B-9F7B-24F7-CA4677FB4AE5}"/>
              </a:ext>
            </a:extLst>
          </p:cNvPr>
          <p:cNvSpPr/>
          <p:nvPr/>
        </p:nvSpPr>
        <p:spPr>
          <a:xfrm>
            <a:off x="6320521" y="5658808"/>
            <a:ext cx="1669047" cy="461665"/>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en-US" sz="2400" b="0" cap="none" spc="0" dirty="0">
                <a:ln w="0"/>
                <a:solidFill>
                  <a:schemeClr val="tx1"/>
                </a:solidFill>
                <a:effectLst>
                  <a:outerShdw blurRad="38100" dist="19050" dir="2700000" algn="tl" rotWithShape="0">
                    <a:schemeClr val="dk1">
                      <a:alpha val="40000"/>
                    </a:schemeClr>
                  </a:outerShdw>
                </a:effectLst>
              </a:rPr>
              <a:t>Update</a:t>
            </a:r>
          </a:p>
        </p:txBody>
      </p:sp>
      <p:sp>
        <p:nvSpPr>
          <p:cNvPr id="95" name="Rectangle 94">
            <a:extLst>
              <a:ext uri="{FF2B5EF4-FFF2-40B4-BE49-F238E27FC236}">
                <a16:creationId xmlns:a16="http://schemas.microsoft.com/office/drawing/2014/main" id="{85D2BE9A-DCA8-8755-32FC-CDAADDF1F629}"/>
              </a:ext>
            </a:extLst>
          </p:cNvPr>
          <p:cNvSpPr/>
          <p:nvPr/>
        </p:nvSpPr>
        <p:spPr>
          <a:xfrm>
            <a:off x="7886352" y="531355"/>
            <a:ext cx="2501006" cy="1200329"/>
          </a:xfrm>
          <a:prstGeom prst="rect">
            <a:avLst/>
          </a:prstGeom>
          <a:noFill/>
        </p:spPr>
        <p:txBody>
          <a:bodyPr wrap="none" lIns="91440" tIns="45720" rIns="91440" bIns="45720">
            <a:spAutoFit/>
          </a:bodyPr>
          <a:lstStyle/>
          <a:p>
            <a:pPr marL="342900" indent="-342900">
              <a:buFont typeface="Wingdings" panose="05000000000000000000" pitchFamily="2" charset="2"/>
              <a:buChar char="ü"/>
            </a:pPr>
            <a:r>
              <a:rPr lang="en-US" sz="2400" dirty="0">
                <a:ln w="0"/>
                <a:effectLst>
                  <a:outerShdw blurRad="38100" dist="19050" dir="2700000" algn="tl" rotWithShape="0">
                    <a:schemeClr val="dk1">
                      <a:alpha val="40000"/>
                    </a:schemeClr>
                  </a:outerShdw>
                </a:effectLst>
              </a:rPr>
              <a:t>See Question</a:t>
            </a:r>
          </a:p>
          <a:p>
            <a:pPr marL="342900" indent="-342900">
              <a:buFont typeface="Wingdings" panose="05000000000000000000" pitchFamily="2" charset="2"/>
              <a:buChar char="ü"/>
            </a:pPr>
            <a:r>
              <a:rPr lang="en-US" sz="2400" b="0" cap="none" spc="0" dirty="0">
                <a:ln w="0"/>
                <a:solidFill>
                  <a:schemeClr val="tx1"/>
                </a:solidFill>
                <a:effectLst>
                  <a:outerShdw blurRad="38100" dist="19050" dir="2700000" algn="tl" rotWithShape="0">
                    <a:schemeClr val="dk1">
                      <a:alpha val="40000"/>
                    </a:schemeClr>
                  </a:outerShdw>
                </a:effectLst>
              </a:rPr>
              <a:t>Search</a:t>
            </a:r>
          </a:p>
          <a:p>
            <a:pPr marL="342900" indent="-342900">
              <a:buFont typeface="Wingdings" panose="05000000000000000000" pitchFamily="2" charset="2"/>
              <a:buChar char="ü"/>
            </a:pPr>
            <a:r>
              <a:rPr lang="en-US" sz="2400" dirty="0">
                <a:ln w="0"/>
                <a:effectLst>
                  <a:outerShdw blurRad="38100" dist="19050" dir="2700000" algn="tl" rotWithShape="0">
                    <a:schemeClr val="dk1">
                      <a:alpha val="40000"/>
                    </a:schemeClr>
                  </a:outerShdw>
                </a:effectLst>
              </a:rPr>
              <a:t>Delete</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97" name="TextBox 96">
            <a:extLst>
              <a:ext uri="{FF2B5EF4-FFF2-40B4-BE49-F238E27FC236}">
                <a16:creationId xmlns:a16="http://schemas.microsoft.com/office/drawing/2014/main" id="{B5B55FE5-04B1-3F22-BDD8-0C7B2F34C728}"/>
              </a:ext>
            </a:extLst>
          </p:cNvPr>
          <p:cNvSpPr txBox="1"/>
          <p:nvPr/>
        </p:nvSpPr>
        <p:spPr>
          <a:xfrm>
            <a:off x="9365175" y="5657671"/>
            <a:ext cx="2563000" cy="1200329"/>
          </a:xfrm>
          <a:prstGeom prst="rect">
            <a:avLst/>
          </a:prstGeom>
          <a:noFill/>
        </p:spPr>
        <p:txBody>
          <a:bodyPr wrap="square">
            <a:spAutoFit/>
          </a:bodyPr>
          <a:lstStyle/>
          <a:p>
            <a:pPr marL="342900" indent="-342900">
              <a:buFont typeface="Wingdings" panose="05000000000000000000" pitchFamily="2" charset="2"/>
              <a:buChar char="ü"/>
            </a:pPr>
            <a:r>
              <a:rPr lang="en-US" sz="2400" b="0" cap="none" spc="0" dirty="0">
                <a:ln w="0"/>
                <a:solidFill>
                  <a:schemeClr val="tx1"/>
                </a:solidFill>
                <a:effectLst>
                  <a:outerShdw blurRad="38100" dist="19050" dir="2700000" algn="tl" rotWithShape="0">
                    <a:schemeClr val="dk1">
                      <a:alpha val="40000"/>
                    </a:schemeClr>
                  </a:outerShdw>
                </a:effectLst>
              </a:rPr>
              <a:t>Add </a:t>
            </a:r>
          </a:p>
          <a:p>
            <a:pPr marL="342900" indent="-342900">
              <a:buFont typeface="Wingdings" panose="05000000000000000000" pitchFamily="2" charset="2"/>
              <a:buChar char="ü"/>
            </a:pPr>
            <a:r>
              <a:rPr lang="en-US" sz="2400" b="0" cap="none" spc="0" dirty="0">
                <a:ln w="0"/>
                <a:solidFill>
                  <a:schemeClr val="tx1"/>
                </a:solidFill>
                <a:effectLst>
                  <a:outerShdw blurRad="38100" dist="19050" dir="2700000" algn="tl" rotWithShape="0">
                    <a:schemeClr val="dk1">
                      <a:alpha val="40000"/>
                    </a:schemeClr>
                  </a:outerShdw>
                </a:effectLst>
              </a:rPr>
              <a:t>Delete</a:t>
            </a:r>
          </a:p>
          <a:p>
            <a:pPr marL="342900" indent="-342900">
              <a:buFont typeface="Wingdings" panose="05000000000000000000" pitchFamily="2" charset="2"/>
              <a:buChar char="ü"/>
            </a:pPr>
            <a:r>
              <a:rPr lang="en-US" sz="2400" dirty="0">
                <a:ln w="0"/>
                <a:effectLst>
                  <a:outerShdw blurRad="38100" dist="19050" dir="2700000" algn="tl" rotWithShape="0">
                    <a:schemeClr val="dk1">
                      <a:alpha val="40000"/>
                    </a:schemeClr>
                  </a:outerShdw>
                </a:effectLst>
              </a:rPr>
              <a:t>Update </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00" name="Oval 99">
            <a:extLst>
              <a:ext uri="{FF2B5EF4-FFF2-40B4-BE49-F238E27FC236}">
                <a16:creationId xmlns:a16="http://schemas.microsoft.com/office/drawing/2014/main" id="{717B59C8-0D14-2F41-FA30-919024F25F65}"/>
              </a:ext>
            </a:extLst>
          </p:cNvPr>
          <p:cNvSpPr/>
          <p:nvPr/>
        </p:nvSpPr>
        <p:spPr>
          <a:xfrm>
            <a:off x="10456843" y="2432595"/>
            <a:ext cx="1349406" cy="1349406"/>
          </a:xfrm>
          <a:prstGeom prst="ellipse">
            <a:avLst/>
          </a:prstGeom>
          <a:noFill/>
          <a:ln>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D0BB07DF-AC08-2E57-4102-2C4A533384B7}"/>
              </a:ext>
            </a:extLst>
          </p:cNvPr>
          <p:cNvCxnSpPr>
            <a:cxnSpLocks/>
          </p:cNvCxnSpPr>
          <p:nvPr/>
        </p:nvCxnSpPr>
        <p:spPr>
          <a:xfrm>
            <a:off x="11131546" y="2064488"/>
            <a:ext cx="0" cy="368107"/>
          </a:xfrm>
          <a:prstGeom prst="line">
            <a:avLst/>
          </a:prstGeom>
          <a:ln w="19050">
            <a:solidFill>
              <a:srgbClr val="0D7ACC"/>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1B2D5053-B55C-A326-2984-C1009A324F01}"/>
              </a:ext>
            </a:extLst>
          </p:cNvPr>
          <p:cNvSpPr/>
          <p:nvPr/>
        </p:nvSpPr>
        <p:spPr>
          <a:xfrm>
            <a:off x="10931530" y="1686618"/>
            <a:ext cx="400032" cy="368107"/>
          </a:xfrm>
          <a:prstGeom prst="ellipse">
            <a:avLst/>
          </a:prstGeom>
          <a:noFill/>
          <a:ln>
            <a:solidFill>
              <a:srgbClr val="0D7A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7</a:t>
            </a:r>
          </a:p>
        </p:txBody>
      </p:sp>
      <p:sp>
        <p:nvSpPr>
          <p:cNvPr id="104" name="Oval 103">
            <a:extLst>
              <a:ext uri="{FF2B5EF4-FFF2-40B4-BE49-F238E27FC236}">
                <a16:creationId xmlns:a16="http://schemas.microsoft.com/office/drawing/2014/main" id="{5B6304A6-9376-5EEF-0306-084CFF540254}"/>
              </a:ext>
            </a:extLst>
          </p:cNvPr>
          <p:cNvSpPr/>
          <p:nvPr/>
        </p:nvSpPr>
        <p:spPr>
          <a:xfrm>
            <a:off x="10610905" y="2578275"/>
            <a:ext cx="1072534" cy="1072534"/>
          </a:xfrm>
          <a:prstGeom prst="ellipse">
            <a:avLst/>
          </a:prstGeom>
          <a:solidFill>
            <a:srgbClr val="0D7ACC"/>
          </a:solidFill>
          <a:ln>
            <a:solidFill>
              <a:srgbClr val="0D7A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Block Arc 105">
            <a:extLst>
              <a:ext uri="{FF2B5EF4-FFF2-40B4-BE49-F238E27FC236}">
                <a16:creationId xmlns:a16="http://schemas.microsoft.com/office/drawing/2014/main" id="{E2B6E1E2-0FA2-208C-1337-79800D1B9487}"/>
              </a:ext>
            </a:extLst>
          </p:cNvPr>
          <p:cNvSpPr/>
          <p:nvPr/>
        </p:nvSpPr>
        <p:spPr>
          <a:xfrm rot="18022880">
            <a:off x="10473816" y="2410047"/>
            <a:ext cx="1353312" cy="1376718"/>
          </a:xfrm>
          <a:prstGeom prst="blockArc">
            <a:avLst>
              <a:gd name="adj1" fmla="val 12862226"/>
              <a:gd name="adj2" fmla="val 19836307"/>
              <a:gd name="adj3" fmla="val 773"/>
            </a:avLst>
          </a:prstGeom>
          <a:solidFill>
            <a:schemeClr val="accent6">
              <a:lumMod val="60000"/>
              <a:lumOff val="40000"/>
            </a:schemeClr>
          </a:solidFill>
          <a:ln w="19050">
            <a:solidFill>
              <a:srgbClr val="0D7A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8" name="Picture 107">
            <a:extLst>
              <a:ext uri="{FF2B5EF4-FFF2-40B4-BE49-F238E27FC236}">
                <a16:creationId xmlns:a16="http://schemas.microsoft.com/office/drawing/2014/main" id="{F53084A8-DD89-DD71-E182-DAFD7BFEBB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37175" y="2778887"/>
            <a:ext cx="650113" cy="650113"/>
          </a:xfrm>
          <a:prstGeom prst="rect">
            <a:avLst/>
          </a:prstGeom>
        </p:spPr>
      </p:pic>
      <p:cxnSp>
        <p:nvCxnSpPr>
          <p:cNvPr id="111" name="Straight Connector 110">
            <a:extLst>
              <a:ext uri="{FF2B5EF4-FFF2-40B4-BE49-F238E27FC236}">
                <a16:creationId xmlns:a16="http://schemas.microsoft.com/office/drawing/2014/main" id="{023919D7-335F-D9EA-5ED2-C292464F5B12}"/>
              </a:ext>
            </a:extLst>
          </p:cNvPr>
          <p:cNvCxnSpPr>
            <a:cxnSpLocks/>
          </p:cNvCxnSpPr>
          <p:nvPr/>
        </p:nvCxnSpPr>
        <p:spPr>
          <a:xfrm>
            <a:off x="11131547" y="2063792"/>
            <a:ext cx="0" cy="368107"/>
          </a:xfrm>
          <a:prstGeom prst="line">
            <a:avLst/>
          </a:prstGeom>
          <a:ln w="190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32D829D8-A06B-7A98-9F1D-A8180EAB22BB}"/>
              </a:ext>
            </a:extLst>
          </p:cNvPr>
          <p:cNvSpPr/>
          <p:nvPr/>
        </p:nvSpPr>
        <p:spPr>
          <a:xfrm>
            <a:off x="10931531" y="1685922"/>
            <a:ext cx="400032" cy="368107"/>
          </a:xfrm>
          <a:prstGeom prst="ellipse">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lumMod val="85000"/>
                  <a:lumOff val="15000"/>
                </a:schemeClr>
              </a:solidFill>
            </a:endParaRPr>
          </a:p>
        </p:txBody>
      </p:sp>
      <p:sp>
        <p:nvSpPr>
          <p:cNvPr id="113" name="Oval 112">
            <a:extLst>
              <a:ext uri="{FF2B5EF4-FFF2-40B4-BE49-F238E27FC236}">
                <a16:creationId xmlns:a16="http://schemas.microsoft.com/office/drawing/2014/main" id="{60CB7BE4-CCE3-1EB9-18A6-DE7F96468746}"/>
              </a:ext>
            </a:extLst>
          </p:cNvPr>
          <p:cNvSpPr/>
          <p:nvPr/>
        </p:nvSpPr>
        <p:spPr>
          <a:xfrm>
            <a:off x="10610906" y="2577579"/>
            <a:ext cx="1072534" cy="1072534"/>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Block Arc 113">
            <a:extLst>
              <a:ext uri="{FF2B5EF4-FFF2-40B4-BE49-F238E27FC236}">
                <a16:creationId xmlns:a16="http://schemas.microsoft.com/office/drawing/2014/main" id="{D9A9ECDE-1BFB-7D31-69F1-5AFDA3C99266}"/>
              </a:ext>
            </a:extLst>
          </p:cNvPr>
          <p:cNvSpPr/>
          <p:nvPr/>
        </p:nvSpPr>
        <p:spPr>
          <a:xfrm rot="18022880">
            <a:off x="10473817" y="2409351"/>
            <a:ext cx="1353312" cy="1376718"/>
          </a:xfrm>
          <a:prstGeom prst="blockArc">
            <a:avLst>
              <a:gd name="adj1" fmla="val 12862226"/>
              <a:gd name="adj2" fmla="val 19836307"/>
              <a:gd name="adj3" fmla="val 773"/>
            </a:avLst>
          </a:prstGeom>
          <a:solidFill>
            <a:schemeClr val="accent6">
              <a:lumMod val="40000"/>
              <a:lumOff val="60000"/>
            </a:schemeClr>
          </a:solidFill>
          <a:ln w="190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5" name="Picture 114">
            <a:extLst>
              <a:ext uri="{FF2B5EF4-FFF2-40B4-BE49-F238E27FC236}">
                <a16:creationId xmlns:a16="http://schemas.microsoft.com/office/drawing/2014/main" id="{47D4535E-01C9-1046-DCF8-5AEB5AD2CE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37176" y="2778191"/>
            <a:ext cx="650113" cy="650113"/>
          </a:xfrm>
          <a:prstGeom prst="rect">
            <a:avLst/>
          </a:prstGeom>
          <a:solidFill>
            <a:schemeClr val="accent6">
              <a:lumMod val="40000"/>
              <a:lumOff val="60000"/>
            </a:schemeClr>
          </a:solidFill>
          <a:ln>
            <a:solidFill>
              <a:schemeClr val="accent6">
                <a:lumMod val="40000"/>
                <a:lumOff val="60000"/>
              </a:schemeClr>
            </a:solidFill>
          </a:ln>
        </p:spPr>
      </p:pic>
      <p:sp>
        <p:nvSpPr>
          <p:cNvPr id="116" name="Rectangle 115">
            <a:extLst>
              <a:ext uri="{FF2B5EF4-FFF2-40B4-BE49-F238E27FC236}">
                <a16:creationId xmlns:a16="http://schemas.microsoft.com/office/drawing/2014/main" id="{B5A01B93-FD89-9DBE-E3C1-1957F93BABC1}"/>
              </a:ext>
            </a:extLst>
          </p:cNvPr>
          <p:cNvSpPr/>
          <p:nvPr/>
        </p:nvSpPr>
        <p:spPr>
          <a:xfrm>
            <a:off x="10817448" y="1112453"/>
            <a:ext cx="1391728" cy="461665"/>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en-US" sz="2400" b="0" cap="none" spc="0" dirty="0">
                <a:ln w="0"/>
                <a:solidFill>
                  <a:schemeClr val="tx1"/>
                </a:solidFill>
                <a:effectLst>
                  <a:outerShdw blurRad="38100" dist="19050" dir="2700000" algn="tl" rotWithShape="0">
                    <a:schemeClr val="dk1">
                      <a:alpha val="40000"/>
                    </a:schemeClr>
                  </a:outerShdw>
                </a:effectLst>
              </a:rPr>
              <a:t>Result</a:t>
            </a:r>
          </a:p>
        </p:txBody>
      </p:sp>
      <p:sp>
        <p:nvSpPr>
          <p:cNvPr id="117" name="TextBox 116">
            <a:extLst>
              <a:ext uri="{FF2B5EF4-FFF2-40B4-BE49-F238E27FC236}">
                <a16:creationId xmlns:a16="http://schemas.microsoft.com/office/drawing/2014/main" id="{5D0E0A61-1149-CB75-934B-FE1CA5B4624B}"/>
              </a:ext>
            </a:extLst>
          </p:cNvPr>
          <p:cNvSpPr txBox="1"/>
          <p:nvPr/>
        </p:nvSpPr>
        <p:spPr>
          <a:xfrm>
            <a:off x="2620479" y="0"/>
            <a:ext cx="7315734" cy="707886"/>
          </a:xfrm>
          <a:prstGeom prst="rect">
            <a:avLst/>
          </a:prstGeom>
          <a:noFill/>
        </p:spPr>
        <p:txBody>
          <a:bodyPr wrap="square">
            <a:spAutoFit/>
          </a:bodyPr>
          <a:lstStyle/>
          <a:p>
            <a:r>
              <a:rPr lang="en-SG" sz="4000" b="1" u="sng" dirty="0">
                <a:solidFill>
                  <a:schemeClr val="accent1">
                    <a:lumMod val="75000"/>
                  </a:schemeClr>
                </a:solidFill>
                <a:latin typeface="Bell MT" panose="02020503060305020303" pitchFamily="18" charset="0"/>
                <a:cs typeface="Times New Roman" panose="02020603050405020304" pitchFamily="18" charset="0"/>
              </a:rPr>
              <a:t>Process Flow of Teacher Panel:</a:t>
            </a:r>
            <a:endParaRPr lang="en-US" sz="4000" dirty="0"/>
          </a:p>
        </p:txBody>
      </p:sp>
      <p:sp>
        <p:nvSpPr>
          <p:cNvPr id="118" name="Date Placeholder 117">
            <a:extLst>
              <a:ext uri="{FF2B5EF4-FFF2-40B4-BE49-F238E27FC236}">
                <a16:creationId xmlns:a16="http://schemas.microsoft.com/office/drawing/2014/main" id="{AB26B9EC-8C1A-7935-9299-259C9982F022}"/>
              </a:ext>
            </a:extLst>
          </p:cNvPr>
          <p:cNvSpPr>
            <a:spLocks noGrp="1"/>
          </p:cNvSpPr>
          <p:nvPr>
            <p:ph type="dt" sz="half" idx="10"/>
          </p:nvPr>
        </p:nvSpPr>
        <p:spPr/>
        <p:txBody>
          <a:bodyPr/>
          <a:lstStyle/>
          <a:p>
            <a:fld id="{6B6BF178-00EB-4873-9A44-EDF9F34DA22B}" type="datetime1">
              <a:rPr lang="en-SG" smtClean="0"/>
              <a:t>16/10/2024</a:t>
            </a:fld>
            <a:endParaRPr lang="en-SG"/>
          </a:p>
        </p:txBody>
      </p:sp>
      <p:sp>
        <p:nvSpPr>
          <p:cNvPr id="119" name="Footer Placeholder 118">
            <a:extLst>
              <a:ext uri="{FF2B5EF4-FFF2-40B4-BE49-F238E27FC236}">
                <a16:creationId xmlns:a16="http://schemas.microsoft.com/office/drawing/2014/main" id="{CC6A799F-7A5D-659C-E071-8F541B642D6B}"/>
              </a:ext>
            </a:extLst>
          </p:cNvPr>
          <p:cNvSpPr>
            <a:spLocks noGrp="1"/>
          </p:cNvSpPr>
          <p:nvPr>
            <p:ph type="ftr" sz="quarter" idx="11"/>
          </p:nvPr>
        </p:nvSpPr>
        <p:spPr>
          <a:xfrm>
            <a:off x="5633499" y="6212661"/>
            <a:ext cx="1010944" cy="365125"/>
          </a:xfrm>
        </p:spPr>
        <p:txBody>
          <a:bodyPr/>
          <a:lstStyle/>
          <a:p>
            <a:r>
              <a:rPr lang="en-SG" sz="2000" dirty="0"/>
              <a:t>Fig. 01</a:t>
            </a:r>
          </a:p>
        </p:txBody>
      </p:sp>
      <p:sp>
        <p:nvSpPr>
          <p:cNvPr id="121" name="Block Arc 120">
            <a:extLst>
              <a:ext uri="{FF2B5EF4-FFF2-40B4-BE49-F238E27FC236}">
                <a16:creationId xmlns:a16="http://schemas.microsoft.com/office/drawing/2014/main" id="{963C2DBF-11F0-FED6-E3EC-8AD258440CD0}"/>
              </a:ext>
            </a:extLst>
          </p:cNvPr>
          <p:cNvSpPr/>
          <p:nvPr/>
        </p:nvSpPr>
        <p:spPr>
          <a:xfrm rot="7520173">
            <a:off x="7413871" y="2420790"/>
            <a:ext cx="1353312" cy="1376718"/>
          </a:xfrm>
          <a:prstGeom prst="blockArc">
            <a:avLst>
              <a:gd name="adj1" fmla="val 12862226"/>
              <a:gd name="adj2" fmla="val 19836307"/>
              <a:gd name="adj3" fmla="val 773"/>
            </a:avLst>
          </a:prstGeom>
          <a:solidFill>
            <a:srgbClr val="0D7ACC"/>
          </a:solidFill>
          <a:ln w="19050">
            <a:solidFill>
              <a:srgbClr val="3FD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6511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A5A88-1A50-0898-4113-987CE1A4D438}"/>
              </a:ext>
            </a:extLst>
          </p:cNvPr>
          <p:cNvPicPr>
            <a:picLocks noChangeAspect="1"/>
          </p:cNvPicPr>
          <p:nvPr/>
        </p:nvPicPr>
        <p:blipFill rotWithShape="1">
          <a:blip r:embed="rId2">
            <a:extLst>
              <a:ext uri="{28A0092B-C50C-407E-A947-70E740481C1C}">
                <a14:useLocalDpi xmlns:a14="http://schemas.microsoft.com/office/drawing/2010/main" val="0"/>
              </a:ext>
            </a:extLst>
          </a:blip>
          <a:srcRect l="20825" t="4919" r="18738" b="13786"/>
          <a:stretch/>
        </p:blipFill>
        <p:spPr>
          <a:xfrm>
            <a:off x="2624137" y="1195378"/>
            <a:ext cx="7123545" cy="5389864"/>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Exit:</a:t>
            </a:r>
            <a:endParaRPr lang="en-US" sz="3600" dirty="0"/>
          </a:p>
        </p:txBody>
      </p:sp>
      <p:pic>
        <p:nvPicPr>
          <p:cNvPr id="7" name="Picture 2">
            <a:extLst>
              <a:ext uri="{FF2B5EF4-FFF2-40B4-BE49-F238E27FC236}">
                <a16:creationId xmlns:a16="http://schemas.microsoft.com/office/drawing/2014/main" id="{410008E4-3158-930A-9754-EC39F3132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6510" y="5104068"/>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ABE17839-5F74-058F-5EA5-6E405FFDC887}"/>
              </a:ext>
            </a:extLst>
          </p:cNvPr>
          <p:cNvSpPr>
            <a:spLocks noGrp="1"/>
          </p:cNvSpPr>
          <p:nvPr>
            <p:ph type="dt" sz="half" idx="10"/>
          </p:nvPr>
        </p:nvSpPr>
        <p:spPr/>
        <p:txBody>
          <a:bodyPr/>
          <a:lstStyle/>
          <a:p>
            <a:fld id="{0E848AED-5458-404A-B58A-E383E45B5FAD}" type="datetime1">
              <a:rPr lang="en-SG" smtClean="0"/>
              <a:t>16/10/2024</a:t>
            </a:fld>
            <a:endParaRPr lang="en-SG"/>
          </a:p>
        </p:txBody>
      </p:sp>
      <p:sp>
        <p:nvSpPr>
          <p:cNvPr id="9" name="Slide Number Placeholder 8">
            <a:extLst>
              <a:ext uri="{FF2B5EF4-FFF2-40B4-BE49-F238E27FC236}">
                <a16:creationId xmlns:a16="http://schemas.microsoft.com/office/drawing/2014/main" id="{A025CA4E-25B2-50CB-E236-47BCF98BD0A3}"/>
              </a:ext>
            </a:extLst>
          </p:cNvPr>
          <p:cNvSpPr>
            <a:spLocks noGrp="1"/>
          </p:cNvSpPr>
          <p:nvPr>
            <p:ph type="sldNum" sz="quarter" idx="12"/>
          </p:nvPr>
        </p:nvSpPr>
        <p:spPr/>
        <p:txBody>
          <a:bodyPr/>
          <a:lstStyle/>
          <a:p>
            <a:fld id="{6C82FC5F-9BA7-4279-AE3C-521D1EC33A04}" type="slidenum">
              <a:rPr lang="en-SG" smtClean="0"/>
              <a:t>40</a:t>
            </a:fld>
            <a:endParaRPr lang="en-SG"/>
          </a:p>
        </p:txBody>
      </p:sp>
      <p:sp>
        <p:nvSpPr>
          <p:cNvPr id="11" name="Footer Placeholder 16">
            <a:extLst>
              <a:ext uri="{FF2B5EF4-FFF2-40B4-BE49-F238E27FC236}">
                <a16:creationId xmlns:a16="http://schemas.microsoft.com/office/drawing/2014/main" id="{141D450B-2BD1-EF0F-172F-FA0750EBA532}"/>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37</a:t>
            </a:r>
          </a:p>
        </p:txBody>
      </p:sp>
    </p:spTree>
    <p:extLst>
      <p:ext uri="{BB962C8B-B14F-4D97-AF65-F5344CB8AC3E}">
        <p14:creationId xmlns:p14="http://schemas.microsoft.com/office/powerpoint/2010/main" val="2136038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BE17839-5F74-058F-5EA5-6E405FFDC887}"/>
              </a:ext>
            </a:extLst>
          </p:cNvPr>
          <p:cNvSpPr>
            <a:spLocks noGrp="1"/>
          </p:cNvSpPr>
          <p:nvPr>
            <p:ph type="dt" sz="half" idx="10"/>
          </p:nvPr>
        </p:nvSpPr>
        <p:spPr/>
        <p:txBody>
          <a:bodyPr/>
          <a:lstStyle/>
          <a:p>
            <a:fld id="{0E848AED-5458-404A-B58A-E383E45B5FAD}" type="datetime1">
              <a:rPr lang="en-SG" smtClean="0"/>
              <a:t>16/10/2024</a:t>
            </a:fld>
            <a:endParaRPr lang="en-SG"/>
          </a:p>
        </p:txBody>
      </p:sp>
      <p:sp>
        <p:nvSpPr>
          <p:cNvPr id="9" name="Slide Number Placeholder 8">
            <a:extLst>
              <a:ext uri="{FF2B5EF4-FFF2-40B4-BE49-F238E27FC236}">
                <a16:creationId xmlns:a16="http://schemas.microsoft.com/office/drawing/2014/main" id="{A025CA4E-25B2-50CB-E236-47BCF98BD0A3}"/>
              </a:ext>
            </a:extLst>
          </p:cNvPr>
          <p:cNvSpPr>
            <a:spLocks noGrp="1"/>
          </p:cNvSpPr>
          <p:nvPr>
            <p:ph type="sldNum" sz="quarter" idx="12"/>
          </p:nvPr>
        </p:nvSpPr>
        <p:spPr/>
        <p:txBody>
          <a:bodyPr/>
          <a:lstStyle/>
          <a:p>
            <a:fld id="{6C82FC5F-9BA7-4279-AE3C-521D1EC33A04}" type="slidenum">
              <a:rPr lang="en-SG" smtClean="0"/>
              <a:t>41</a:t>
            </a:fld>
            <a:endParaRPr lang="en-SG"/>
          </a:p>
        </p:txBody>
      </p:sp>
      <p:sp>
        <p:nvSpPr>
          <p:cNvPr id="2" name="TextBox 1">
            <a:extLst>
              <a:ext uri="{FF2B5EF4-FFF2-40B4-BE49-F238E27FC236}">
                <a16:creationId xmlns:a16="http://schemas.microsoft.com/office/drawing/2014/main" id="{5B36750A-F8EA-A0F6-7C9C-612429D1A5CA}"/>
              </a:ext>
            </a:extLst>
          </p:cNvPr>
          <p:cNvSpPr txBox="1"/>
          <p:nvPr/>
        </p:nvSpPr>
        <p:spPr>
          <a:xfrm>
            <a:off x="1689762" y="647180"/>
            <a:ext cx="7274928"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Future Work Plan:</a:t>
            </a:r>
            <a:endParaRPr lang="en-US" sz="3600" dirty="0"/>
          </a:p>
        </p:txBody>
      </p:sp>
      <p:sp>
        <p:nvSpPr>
          <p:cNvPr id="6" name="TextBox 5">
            <a:extLst>
              <a:ext uri="{FF2B5EF4-FFF2-40B4-BE49-F238E27FC236}">
                <a16:creationId xmlns:a16="http://schemas.microsoft.com/office/drawing/2014/main" id="{BE4AF7E2-70F2-91B8-A8AB-4503F239064E}"/>
              </a:ext>
            </a:extLst>
          </p:cNvPr>
          <p:cNvSpPr txBox="1"/>
          <p:nvPr/>
        </p:nvSpPr>
        <p:spPr>
          <a:xfrm>
            <a:off x="2345924" y="1606122"/>
            <a:ext cx="8129726" cy="4524315"/>
          </a:xfrm>
          <a:prstGeom prst="rect">
            <a:avLst/>
          </a:prstGeom>
          <a:noFill/>
        </p:spPr>
        <p:txBody>
          <a:bodyPr wrap="square">
            <a:spAutoFit/>
          </a:bodyPr>
          <a:lstStyle/>
          <a:p>
            <a:pPr algn="l">
              <a:buFont typeface="+mj-lt"/>
              <a:buAutoNum type="arabicPeriod"/>
            </a:pPr>
            <a:r>
              <a:rPr lang="en-US" b="1" i="0" dirty="0">
                <a:solidFill>
                  <a:schemeClr val="tx1">
                    <a:lumMod val="95000"/>
                    <a:lumOff val="5000"/>
                  </a:schemeClr>
                </a:solidFill>
                <a:effectLst/>
              </a:rPr>
              <a:t>Enhance Accessibility:</a:t>
            </a:r>
            <a:r>
              <a:rPr lang="en-US" b="0" i="0" dirty="0">
                <a:solidFill>
                  <a:schemeClr val="tx1">
                    <a:lumMod val="95000"/>
                    <a:lumOff val="5000"/>
                  </a:schemeClr>
                </a:solidFill>
                <a:effectLst/>
              </a:rPr>
              <a:t> We aim to make EZ Quiz more accessible by developing mobile versions, ensuring that learning can happen anywhere and anytime.</a:t>
            </a:r>
          </a:p>
          <a:p>
            <a:pPr algn="l">
              <a:buFont typeface="+mj-lt"/>
              <a:buAutoNum type="arabicPeriod"/>
            </a:pPr>
            <a:endParaRPr lang="en-US" b="0" i="0" dirty="0">
              <a:solidFill>
                <a:schemeClr val="tx1">
                  <a:lumMod val="95000"/>
                  <a:lumOff val="5000"/>
                </a:schemeClr>
              </a:solidFill>
              <a:effectLst/>
            </a:endParaRPr>
          </a:p>
          <a:p>
            <a:pPr algn="l">
              <a:buFont typeface="+mj-lt"/>
              <a:buAutoNum type="arabicPeriod"/>
            </a:pPr>
            <a:r>
              <a:rPr lang="en-US" b="1" i="0" dirty="0">
                <a:solidFill>
                  <a:schemeClr val="tx1">
                    <a:lumMod val="95000"/>
                    <a:lumOff val="5000"/>
                  </a:schemeClr>
                </a:solidFill>
                <a:effectLst/>
              </a:rPr>
              <a:t>Intelligent Adaptive Learning:</a:t>
            </a:r>
            <a:r>
              <a:rPr lang="en-US" b="0" i="0" dirty="0">
                <a:solidFill>
                  <a:schemeClr val="tx1">
                    <a:lumMod val="95000"/>
                    <a:lumOff val="5000"/>
                  </a:schemeClr>
                </a:solidFill>
                <a:effectLst/>
              </a:rPr>
              <a:t> We're researching and developing adaptive learning algorithms to tailor quizzes and content to individual student needs, promoting a more personalized learning experience.</a:t>
            </a:r>
          </a:p>
          <a:p>
            <a:pPr algn="l">
              <a:buFont typeface="+mj-lt"/>
              <a:buAutoNum type="arabicPeriod"/>
            </a:pPr>
            <a:endParaRPr lang="en-US" b="0" i="0" dirty="0">
              <a:solidFill>
                <a:schemeClr val="tx1">
                  <a:lumMod val="95000"/>
                  <a:lumOff val="5000"/>
                </a:schemeClr>
              </a:solidFill>
              <a:effectLst/>
            </a:endParaRPr>
          </a:p>
          <a:p>
            <a:pPr algn="l">
              <a:buFont typeface="+mj-lt"/>
              <a:buAutoNum type="arabicPeriod"/>
            </a:pPr>
            <a:r>
              <a:rPr lang="en-US" b="1" i="0" dirty="0">
                <a:solidFill>
                  <a:schemeClr val="tx1">
                    <a:lumMod val="95000"/>
                    <a:lumOff val="5000"/>
                  </a:schemeClr>
                </a:solidFill>
                <a:effectLst/>
              </a:rPr>
              <a:t>Integration with Learning Management Systems:</a:t>
            </a:r>
            <a:r>
              <a:rPr lang="en-US" b="0" i="0" dirty="0">
                <a:solidFill>
                  <a:schemeClr val="tx1">
                    <a:lumMod val="95000"/>
                    <a:lumOff val="5000"/>
                  </a:schemeClr>
                </a:solidFill>
                <a:effectLst/>
              </a:rPr>
              <a:t> We plan to integrate EZ Quiz seamlessly with popular learning management systems, making it even easier for educators to incorporate this tool into their teaching methods.</a:t>
            </a:r>
          </a:p>
          <a:p>
            <a:pPr algn="l">
              <a:buFont typeface="+mj-lt"/>
              <a:buAutoNum type="arabicPeriod"/>
            </a:pPr>
            <a:endParaRPr lang="en-US" b="0" i="0" dirty="0">
              <a:solidFill>
                <a:schemeClr val="tx1">
                  <a:lumMod val="95000"/>
                  <a:lumOff val="5000"/>
                </a:schemeClr>
              </a:solidFill>
              <a:effectLst/>
            </a:endParaRPr>
          </a:p>
          <a:p>
            <a:pPr algn="l">
              <a:buFont typeface="+mj-lt"/>
              <a:buAutoNum type="arabicPeriod"/>
            </a:pPr>
            <a:r>
              <a:rPr lang="en-US" b="1" i="0" dirty="0">
                <a:solidFill>
                  <a:schemeClr val="tx1">
                    <a:lumMod val="95000"/>
                    <a:lumOff val="5000"/>
                  </a:schemeClr>
                </a:solidFill>
                <a:effectLst/>
              </a:rPr>
              <a:t>Global Collaboration:</a:t>
            </a:r>
            <a:r>
              <a:rPr lang="en-US" b="0" i="0" dirty="0">
                <a:solidFill>
                  <a:schemeClr val="tx1">
                    <a:lumMod val="95000"/>
                    <a:lumOff val="5000"/>
                  </a:schemeClr>
                </a:solidFill>
                <a:effectLst/>
              </a:rPr>
              <a:t> We envision EZ Quiz as a global platform for educators to collaborate, share content, and exchange best practices to foster innovation in education worldwide.</a:t>
            </a:r>
          </a:p>
        </p:txBody>
      </p:sp>
    </p:spTree>
    <p:extLst>
      <p:ext uri="{BB962C8B-B14F-4D97-AF65-F5344CB8AC3E}">
        <p14:creationId xmlns:p14="http://schemas.microsoft.com/office/powerpoint/2010/main" val="385799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1">
                <a:lumMod val="95000"/>
              </a:schemeClr>
            </a:gs>
          </a:gsLst>
          <a:lin ang="5400000" scaled="0"/>
        </a:gra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025CA4E-25B2-50CB-E236-47BCF98BD0A3}"/>
              </a:ext>
            </a:extLst>
          </p:cNvPr>
          <p:cNvSpPr>
            <a:spLocks noGrp="1"/>
          </p:cNvSpPr>
          <p:nvPr>
            <p:ph type="sldNum" sz="quarter" idx="12"/>
          </p:nvPr>
        </p:nvSpPr>
        <p:spPr>
          <a:xfrm flipH="1">
            <a:off x="375892" y="784114"/>
            <a:ext cx="961902" cy="365125"/>
          </a:xfrm>
        </p:spPr>
        <p:txBody>
          <a:bodyPr/>
          <a:lstStyle/>
          <a:p>
            <a:fld id="{6C82FC5F-9BA7-4279-AE3C-521D1EC33A04}" type="slidenum">
              <a:rPr lang="en-SG" smtClean="0"/>
              <a:t>5</a:t>
            </a:fld>
            <a:endParaRPr lang="en-SG" dirty="0"/>
          </a:p>
        </p:txBody>
      </p:sp>
      <p:sp>
        <p:nvSpPr>
          <p:cNvPr id="6" name="Oval 5">
            <a:extLst>
              <a:ext uri="{FF2B5EF4-FFF2-40B4-BE49-F238E27FC236}">
                <a16:creationId xmlns:a16="http://schemas.microsoft.com/office/drawing/2014/main" id="{40359B02-4501-A1E5-7273-07B2EA316240}"/>
              </a:ext>
            </a:extLst>
          </p:cNvPr>
          <p:cNvSpPr/>
          <p:nvPr/>
        </p:nvSpPr>
        <p:spPr>
          <a:xfrm>
            <a:off x="2562026" y="2511013"/>
            <a:ext cx="1349406" cy="1349406"/>
          </a:xfrm>
          <a:prstGeom prst="ellipse">
            <a:avLst/>
          </a:prstGeom>
          <a:noFill/>
          <a:ln>
            <a:solidFill>
              <a:srgbClr val="0D7A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lock Arc 10">
            <a:extLst>
              <a:ext uri="{FF2B5EF4-FFF2-40B4-BE49-F238E27FC236}">
                <a16:creationId xmlns:a16="http://schemas.microsoft.com/office/drawing/2014/main" id="{6FBA20B5-9A9A-4631-A234-42F1179CA38E}"/>
              </a:ext>
            </a:extLst>
          </p:cNvPr>
          <p:cNvSpPr/>
          <p:nvPr/>
        </p:nvSpPr>
        <p:spPr>
          <a:xfrm rot="7694317">
            <a:off x="2575025" y="2504601"/>
            <a:ext cx="1353312" cy="1376718"/>
          </a:xfrm>
          <a:prstGeom prst="blockArc">
            <a:avLst>
              <a:gd name="adj1" fmla="val 12937477"/>
              <a:gd name="adj2" fmla="val 19690199"/>
              <a:gd name="adj3" fmla="val 1550"/>
            </a:avLst>
          </a:prstGeom>
          <a:solidFill>
            <a:srgbClr val="0D7ACC"/>
          </a:solidFill>
          <a:ln>
            <a:solidFill>
              <a:srgbClr val="0D7A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lock Arc 11">
            <a:extLst>
              <a:ext uri="{FF2B5EF4-FFF2-40B4-BE49-F238E27FC236}">
                <a16:creationId xmlns:a16="http://schemas.microsoft.com/office/drawing/2014/main" id="{76FF7250-1DA9-45AE-C578-22AC62CFCBB5}"/>
              </a:ext>
            </a:extLst>
          </p:cNvPr>
          <p:cNvSpPr/>
          <p:nvPr/>
        </p:nvSpPr>
        <p:spPr>
          <a:xfrm rot="18022880">
            <a:off x="2558640" y="2499805"/>
            <a:ext cx="1353312" cy="1376718"/>
          </a:xfrm>
          <a:prstGeom prst="blockArc">
            <a:avLst>
              <a:gd name="adj1" fmla="val 12862226"/>
              <a:gd name="adj2" fmla="val 19836307"/>
              <a:gd name="adj3" fmla="val 773"/>
            </a:avLst>
          </a:prstGeom>
          <a:solidFill>
            <a:srgbClr val="0D7ACC"/>
          </a:solidFill>
          <a:ln w="19050">
            <a:solidFill>
              <a:srgbClr val="0D7A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Arrow Connector 13">
            <a:extLst>
              <a:ext uri="{FF2B5EF4-FFF2-40B4-BE49-F238E27FC236}">
                <a16:creationId xmlns:a16="http://schemas.microsoft.com/office/drawing/2014/main" id="{A3F2D0A7-D9D7-65C1-F03A-5A954E97C2B8}"/>
              </a:ext>
            </a:extLst>
          </p:cNvPr>
          <p:cNvCxnSpPr>
            <a:cxnSpLocks/>
          </p:cNvCxnSpPr>
          <p:nvPr/>
        </p:nvCxnSpPr>
        <p:spPr>
          <a:xfrm>
            <a:off x="3818517" y="3592361"/>
            <a:ext cx="231351" cy="199901"/>
          </a:xfrm>
          <a:prstGeom prst="straightConnector1">
            <a:avLst/>
          </a:prstGeom>
          <a:ln w="38100">
            <a:solidFill>
              <a:srgbClr val="0D7AC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8AB1D5-8BBA-FF32-8275-07E125EDC603}"/>
              </a:ext>
            </a:extLst>
          </p:cNvPr>
          <p:cNvCxnSpPr>
            <a:cxnSpLocks/>
          </p:cNvCxnSpPr>
          <p:nvPr/>
        </p:nvCxnSpPr>
        <p:spPr>
          <a:xfrm>
            <a:off x="3236729" y="2142906"/>
            <a:ext cx="0" cy="368107"/>
          </a:xfrm>
          <a:prstGeom prst="line">
            <a:avLst/>
          </a:prstGeom>
          <a:ln w="19050">
            <a:solidFill>
              <a:srgbClr val="0D7ACC"/>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B0778DE-EC50-4C6D-8E46-27B4D73D6B20}"/>
              </a:ext>
            </a:extLst>
          </p:cNvPr>
          <p:cNvSpPr/>
          <p:nvPr/>
        </p:nvSpPr>
        <p:spPr>
          <a:xfrm>
            <a:off x="3036713" y="1765036"/>
            <a:ext cx="400032" cy="368107"/>
          </a:xfrm>
          <a:prstGeom prst="ellipse">
            <a:avLst/>
          </a:prstGeom>
          <a:noFill/>
          <a:ln>
            <a:solidFill>
              <a:srgbClr val="0D7A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1</a:t>
            </a:r>
          </a:p>
        </p:txBody>
      </p:sp>
      <p:sp>
        <p:nvSpPr>
          <p:cNvPr id="24" name="Oval 23">
            <a:extLst>
              <a:ext uri="{FF2B5EF4-FFF2-40B4-BE49-F238E27FC236}">
                <a16:creationId xmlns:a16="http://schemas.microsoft.com/office/drawing/2014/main" id="{C528A03B-F041-953E-583E-75965BA8A861}"/>
              </a:ext>
            </a:extLst>
          </p:cNvPr>
          <p:cNvSpPr/>
          <p:nvPr/>
        </p:nvSpPr>
        <p:spPr>
          <a:xfrm>
            <a:off x="2716088" y="2656693"/>
            <a:ext cx="1072534" cy="1072534"/>
          </a:xfrm>
          <a:prstGeom prst="ellipse">
            <a:avLst/>
          </a:prstGeom>
          <a:solidFill>
            <a:srgbClr val="0D7ACC"/>
          </a:solidFill>
          <a:ln>
            <a:solidFill>
              <a:srgbClr val="0D7A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D0F50C3-58F4-C4E6-7B97-5541BDEB3FFC}"/>
              </a:ext>
            </a:extLst>
          </p:cNvPr>
          <p:cNvSpPr/>
          <p:nvPr/>
        </p:nvSpPr>
        <p:spPr>
          <a:xfrm>
            <a:off x="4181230" y="3643947"/>
            <a:ext cx="1349406" cy="1349406"/>
          </a:xfrm>
          <a:prstGeom prst="ellipse">
            <a:avLst/>
          </a:prstGeom>
          <a:noFill/>
          <a:ln>
            <a:solidFill>
              <a:srgbClr val="01B0F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lock Arc 27">
            <a:extLst>
              <a:ext uri="{FF2B5EF4-FFF2-40B4-BE49-F238E27FC236}">
                <a16:creationId xmlns:a16="http://schemas.microsoft.com/office/drawing/2014/main" id="{42C1F315-2D1A-F83F-C363-461B95CBEF75}"/>
              </a:ext>
            </a:extLst>
          </p:cNvPr>
          <p:cNvSpPr/>
          <p:nvPr/>
        </p:nvSpPr>
        <p:spPr>
          <a:xfrm rot="3583345">
            <a:off x="4194249" y="3638139"/>
            <a:ext cx="1353312" cy="1376718"/>
          </a:xfrm>
          <a:prstGeom prst="blockArc">
            <a:avLst>
              <a:gd name="adj1" fmla="val 12937477"/>
              <a:gd name="adj2" fmla="val 19690199"/>
              <a:gd name="adj3" fmla="val 1550"/>
            </a:avLst>
          </a:prstGeom>
          <a:solidFill>
            <a:srgbClr val="0D7ACC"/>
          </a:solidFill>
          <a:ln>
            <a:solidFill>
              <a:srgbClr val="01B0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Block Arc 28">
            <a:extLst>
              <a:ext uri="{FF2B5EF4-FFF2-40B4-BE49-F238E27FC236}">
                <a16:creationId xmlns:a16="http://schemas.microsoft.com/office/drawing/2014/main" id="{50FE9FB4-C6C7-75D4-0371-B6B0901187EF}"/>
              </a:ext>
            </a:extLst>
          </p:cNvPr>
          <p:cNvSpPr/>
          <p:nvPr/>
        </p:nvSpPr>
        <p:spPr>
          <a:xfrm rot="14044776">
            <a:off x="4179298" y="3639742"/>
            <a:ext cx="1353312" cy="1376718"/>
          </a:xfrm>
          <a:prstGeom prst="blockArc">
            <a:avLst>
              <a:gd name="adj1" fmla="val 12862226"/>
              <a:gd name="adj2" fmla="val 19836307"/>
              <a:gd name="adj3" fmla="val 773"/>
            </a:avLst>
          </a:prstGeom>
          <a:solidFill>
            <a:srgbClr val="0D7ACC"/>
          </a:solidFill>
          <a:ln w="19050">
            <a:solidFill>
              <a:srgbClr val="01B0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0" name="Straight Arrow Connector 29">
            <a:extLst>
              <a:ext uri="{FF2B5EF4-FFF2-40B4-BE49-F238E27FC236}">
                <a16:creationId xmlns:a16="http://schemas.microsoft.com/office/drawing/2014/main" id="{C9A52414-7A24-0B1B-02B6-0FFA4E8D77BB}"/>
              </a:ext>
            </a:extLst>
          </p:cNvPr>
          <p:cNvCxnSpPr>
            <a:cxnSpLocks/>
          </p:cNvCxnSpPr>
          <p:nvPr/>
        </p:nvCxnSpPr>
        <p:spPr>
          <a:xfrm flipV="1">
            <a:off x="5467775" y="3790231"/>
            <a:ext cx="237304" cy="167783"/>
          </a:xfrm>
          <a:prstGeom prst="straightConnector1">
            <a:avLst/>
          </a:prstGeom>
          <a:ln w="38100">
            <a:solidFill>
              <a:srgbClr val="01B0F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BE4CF55E-23FC-4800-19E3-BD510F937634}"/>
              </a:ext>
            </a:extLst>
          </p:cNvPr>
          <p:cNvSpPr/>
          <p:nvPr/>
        </p:nvSpPr>
        <p:spPr>
          <a:xfrm>
            <a:off x="4335312" y="3790231"/>
            <a:ext cx="1072534" cy="1072534"/>
          </a:xfrm>
          <a:prstGeom prst="ellipse">
            <a:avLst/>
          </a:prstGeom>
          <a:solidFill>
            <a:srgbClr val="01B0F1"/>
          </a:solidFill>
          <a:ln>
            <a:solidFill>
              <a:srgbClr val="01B0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8B2F897-C660-B450-6BDB-73E3C2266D91}"/>
              </a:ext>
            </a:extLst>
          </p:cNvPr>
          <p:cNvCxnSpPr>
            <a:cxnSpLocks/>
          </p:cNvCxnSpPr>
          <p:nvPr/>
        </p:nvCxnSpPr>
        <p:spPr>
          <a:xfrm>
            <a:off x="4843535" y="4993353"/>
            <a:ext cx="0" cy="368107"/>
          </a:xfrm>
          <a:prstGeom prst="line">
            <a:avLst/>
          </a:prstGeom>
          <a:ln w="19050">
            <a:solidFill>
              <a:srgbClr val="01B0F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020C605-577B-9B05-3DA0-BA483EB442CA}"/>
              </a:ext>
            </a:extLst>
          </p:cNvPr>
          <p:cNvSpPr/>
          <p:nvPr/>
        </p:nvSpPr>
        <p:spPr>
          <a:xfrm>
            <a:off x="4643519" y="5361460"/>
            <a:ext cx="400032" cy="368107"/>
          </a:xfrm>
          <a:prstGeom prst="ellipse">
            <a:avLst/>
          </a:prstGeom>
          <a:noFill/>
          <a:ln>
            <a:solidFill>
              <a:srgbClr val="01B0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2</a:t>
            </a:r>
          </a:p>
        </p:txBody>
      </p:sp>
      <p:sp>
        <p:nvSpPr>
          <p:cNvPr id="39" name="Oval 38">
            <a:extLst>
              <a:ext uri="{FF2B5EF4-FFF2-40B4-BE49-F238E27FC236}">
                <a16:creationId xmlns:a16="http://schemas.microsoft.com/office/drawing/2014/main" id="{B2F3526B-559A-EBE9-CCFB-3FF3AE5E1441}"/>
              </a:ext>
            </a:extLst>
          </p:cNvPr>
          <p:cNvSpPr/>
          <p:nvPr/>
        </p:nvSpPr>
        <p:spPr>
          <a:xfrm>
            <a:off x="5829703" y="2527845"/>
            <a:ext cx="1349406" cy="1349406"/>
          </a:xfrm>
          <a:prstGeom prst="ellipse">
            <a:avLst/>
          </a:prstGeom>
          <a:noFill/>
          <a:ln>
            <a:solidFill>
              <a:srgbClr val="008F9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lock Arc 39">
            <a:extLst>
              <a:ext uri="{FF2B5EF4-FFF2-40B4-BE49-F238E27FC236}">
                <a16:creationId xmlns:a16="http://schemas.microsoft.com/office/drawing/2014/main" id="{118E1BBE-653E-39CE-BEC8-700F7AA7FA05}"/>
              </a:ext>
            </a:extLst>
          </p:cNvPr>
          <p:cNvSpPr/>
          <p:nvPr/>
        </p:nvSpPr>
        <p:spPr>
          <a:xfrm rot="18022880">
            <a:off x="5824846" y="2521434"/>
            <a:ext cx="1353312" cy="1376718"/>
          </a:xfrm>
          <a:prstGeom prst="blockArc">
            <a:avLst>
              <a:gd name="adj1" fmla="val 12862226"/>
              <a:gd name="adj2" fmla="val 19836307"/>
              <a:gd name="adj3" fmla="val 773"/>
            </a:avLst>
          </a:prstGeom>
          <a:noFill/>
          <a:ln w="19050">
            <a:solidFill>
              <a:srgbClr val="008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E6A4FA53-B011-7F87-901B-0008FFB0698B}"/>
              </a:ext>
            </a:extLst>
          </p:cNvPr>
          <p:cNvCxnSpPr>
            <a:cxnSpLocks/>
          </p:cNvCxnSpPr>
          <p:nvPr/>
        </p:nvCxnSpPr>
        <p:spPr>
          <a:xfrm>
            <a:off x="7067088" y="3592361"/>
            <a:ext cx="231351" cy="199901"/>
          </a:xfrm>
          <a:prstGeom prst="straightConnector1">
            <a:avLst/>
          </a:prstGeom>
          <a:ln w="38100">
            <a:solidFill>
              <a:srgbClr val="008F98"/>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C29F5C-E8CF-E032-DB04-77EB0557F206}"/>
              </a:ext>
            </a:extLst>
          </p:cNvPr>
          <p:cNvCxnSpPr>
            <a:cxnSpLocks/>
          </p:cNvCxnSpPr>
          <p:nvPr/>
        </p:nvCxnSpPr>
        <p:spPr>
          <a:xfrm>
            <a:off x="6504406" y="2159738"/>
            <a:ext cx="0" cy="368107"/>
          </a:xfrm>
          <a:prstGeom prst="line">
            <a:avLst/>
          </a:prstGeom>
          <a:ln w="19050">
            <a:solidFill>
              <a:srgbClr val="008F98"/>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E3AB76-423B-BE6D-83BA-DD4CD509C156}"/>
              </a:ext>
            </a:extLst>
          </p:cNvPr>
          <p:cNvSpPr/>
          <p:nvPr/>
        </p:nvSpPr>
        <p:spPr>
          <a:xfrm>
            <a:off x="6304390" y="1781868"/>
            <a:ext cx="400032" cy="368107"/>
          </a:xfrm>
          <a:prstGeom prst="ellipse">
            <a:avLst/>
          </a:prstGeom>
          <a:noFill/>
          <a:ln>
            <a:solidFill>
              <a:srgbClr val="008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3</a:t>
            </a:r>
          </a:p>
        </p:txBody>
      </p:sp>
      <p:sp>
        <p:nvSpPr>
          <p:cNvPr id="44" name="Oval 43">
            <a:extLst>
              <a:ext uri="{FF2B5EF4-FFF2-40B4-BE49-F238E27FC236}">
                <a16:creationId xmlns:a16="http://schemas.microsoft.com/office/drawing/2014/main" id="{77456A02-A995-8DD2-6F74-3DF99A593F45}"/>
              </a:ext>
            </a:extLst>
          </p:cNvPr>
          <p:cNvSpPr/>
          <p:nvPr/>
        </p:nvSpPr>
        <p:spPr>
          <a:xfrm>
            <a:off x="5983765" y="2673525"/>
            <a:ext cx="1072534" cy="1072534"/>
          </a:xfrm>
          <a:prstGeom prst="ellipse">
            <a:avLst/>
          </a:prstGeom>
          <a:solidFill>
            <a:srgbClr val="008F98"/>
          </a:solidFill>
          <a:ln>
            <a:solidFill>
              <a:srgbClr val="008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1598396-3BAB-4E8B-FCE1-8C7F8EC0EFDF}"/>
              </a:ext>
            </a:extLst>
          </p:cNvPr>
          <p:cNvSpPr/>
          <p:nvPr/>
        </p:nvSpPr>
        <p:spPr>
          <a:xfrm>
            <a:off x="7448927" y="3661383"/>
            <a:ext cx="1349406" cy="1349406"/>
          </a:xfrm>
          <a:prstGeom prst="ellipse">
            <a:avLst/>
          </a:prstGeom>
          <a:noFill/>
          <a:ln>
            <a:solidFill>
              <a:srgbClr val="43D1A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Block Arc 46">
            <a:extLst>
              <a:ext uri="{FF2B5EF4-FFF2-40B4-BE49-F238E27FC236}">
                <a16:creationId xmlns:a16="http://schemas.microsoft.com/office/drawing/2014/main" id="{62FA3519-F743-A5D4-EEBC-BF28D1FD5DD7}"/>
              </a:ext>
            </a:extLst>
          </p:cNvPr>
          <p:cNvSpPr/>
          <p:nvPr/>
        </p:nvSpPr>
        <p:spPr>
          <a:xfrm rot="14044776">
            <a:off x="7446975" y="3656574"/>
            <a:ext cx="1353312" cy="1376718"/>
          </a:xfrm>
          <a:prstGeom prst="blockArc">
            <a:avLst>
              <a:gd name="adj1" fmla="val 12862226"/>
              <a:gd name="adj2" fmla="val 19836307"/>
              <a:gd name="adj3" fmla="val 773"/>
            </a:avLst>
          </a:prstGeom>
          <a:solidFill>
            <a:srgbClr val="0D7ACC"/>
          </a:solidFill>
          <a:ln w="19050">
            <a:solidFill>
              <a:srgbClr val="43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Arrow Connector 47">
            <a:extLst>
              <a:ext uri="{FF2B5EF4-FFF2-40B4-BE49-F238E27FC236}">
                <a16:creationId xmlns:a16="http://schemas.microsoft.com/office/drawing/2014/main" id="{1604AEE8-59E2-17C4-1904-25524D94A7FC}"/>
              </a:ext>
            </a:extLst>
          </p:cNvPr>
          <p:cNvCxnSpPr>
            <a:cxnSpLocks/>
          </p:cNvCxnSpPr>
          <p:nvPr/>
        </p:nvCxnSpPr>
        <p:spPr>
          <a:xfrm flipV="1">
            <a:off x="8735452" y="3807063"/>
            <a:ext cx="237304" cy="167783"/>
          </a:xfrm>
          <a:prstGeom prst="straightConnector1">
            <a:avLst/>
          </a:prstGeom>
          <a:ln w="38100">
            <a:solidFill>
              <a:srgbClr val="43D1A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CC405F03-1F00-FE9F-CEDF-301F4E5D49A5}"/>
              </a:ext>
            </a:extLst>
          </p:cNvPr>
          <p:cNvSpPr/>
          <p:nvPr/>
        </p:nvSpPr>
        <p:spPr>
          <a:xfrm>
            <a:off x="7602989" y="3807063"/>
            <a:ext cx="1072534" cy="1072534"/>
          </a:xfrm>
          <a:prstGeom prst="ellipse">
            <a:avLst/>
          </a:prstGeom>
          <a:solidFill>
            <a:srgbClr val="43D1A1"/>
          </a:solidFill>
          <a:ln>
            <a:solidFill>
              <a:srgbClr val="43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10ABA0B-1BF2-76B3-0775-C88576B848CB}"/>
              </a:ext>
            </a:extLst>
          </p:cNvPr>
          <p:cNvCxnSpPr>
            <a:cxnSpLocks/>
          </p:cNvCxnSpPr>
          <p:nvPr/>
        </p:nvCxnSpPr>
        <p:spPr>
          <a:xfrm>
            <a:off x="8111212" y="5010185"/>
            <a:ext cx="0" cy="368107"/>
          </a:xfrm>
          <a:prstGeom prst="line">
            <a:avLst/>
          </a:prstGeom>
          <a:ln w="19050">
            <a:solidFill>
              <a:srgbClr val="43D1A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C18B7DE-04D4-4035-6775-8616A393401C}"/>
              </a:ext>
            </a:extLst>
          </p:cNvPr>
          <p:cNvSpPr/>
          <p:nvPr/>
        </p:nvSpPr>
        <p:spPr>
          <a:xfrm>
            <a:off x="7911196" y="5378292"/>
            <a:ext cx="400032" cy="368107"/>
          </a:xfrm>
          <a:prstGeom prst="ellipse">
            <a:avLst/>
          </a:prstGeom>
          <a:noFill/>
          <a:ln>
            <a:solidFill>
              <a:srgbClr val="43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4</a:t>
            </a:r>
          </a:p>
        </p:txBody>
      </p:sp>
      <p:sp>
        <p:nvSpPr>
          <p:cNvPr id="52" name="Oval 51">
            <a:extLst>
              <a:ext uri="{FF2B5EF4-FFF2-40B4-BE49-F238E27FC236}">
                <a16:creationId xmlns:a16="http://schemas.microsoft.com/office/drawing/2014/main" id="{E0E2BC56-CE00-ED82-ED59-F86448D45733}"/>
              </a:ext>
            </a:extLst>
          </p:cNvPr>
          <p:cNvSpPr/>
          <p:nvPr/>
        </p:nvSpPr>
        <p:spPr>
          <a:xfrm>
            <a:off x="9009403" y="2532675"/>
            <a:ext cx="1349406" cy="1349406"/>
          </a:xfrm>
          <a:prstGeom prst="ellipse">
            <a:avLst/>
          </a:prstGeom>
          <a:noFill/>
          <a:ln>
            <a:solidFill>
              <a:srgbClr val="3FD4E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Block Arc 52">
            <a:extLst>
              <a:ext uri="{FF2B5EF4-FFF2-40B4-BE49-F238E27FC236}">
                <a16:creationId xmlns:a16="http://schemas.microsoft.com/office/drawing/2014/main" id="{7E2AAC4B-A489-1900-9F89-FF0A0808782A}"/>
              </a:ext>
            </a:extLst>
          </p:cNvPr>
          <p:cNvSpPr/>
          <p:nvPr/>
        </p:nvSpPr>
        <p:spPr>
          <a:xfrm rot="18022880">
            <a:off x="9004546" y="2526264"/>
            <a:ext cx="1353312" cy="1376718"/>
          </a:xfrm>
          <a:prstGeom prst="blockArc">
            <a:avLst>
              <a:gd name="adj1" fmla="val 12862226"/>
              <a:gd name="adj2" fmla="val 19836307"/>
              <a:gd name="adj3" fmla="val 773"/>
            </a:avLst>
          </a:prstGeom>
          <a:solidFill>
            <a:srgbClr val="0D7ACC"/>
          </a:solidFill>
          <a:ln w="19050">
            <a:solidFill>
              <a:srgbClr val="3FD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5" name="Straight Connector 54">
            <a:extLst>
              <a:ext uri="{FF2B5EF4-FFF2-40B4-BE49-F238E27FC236}">
                <a16:creationId xmlns:a16="http://schemas.microsoft.com/office/drawing/2014/main" id="{1B1E61D9-7B75-1D6F-3BE3-411A4416C2EB}"/>
              </a:ext>
            </a:extLst>
          </p:cNvPr>
          <p:cNvCxnSpPr>
            <a:cxnSpLocks/>
          </p:cNvCxnSpPr>
          <p:nvPr/>
        </p:nvCxnSpPr>
        <p:spPr>
          <a:xfrm>
            <a:off x="9684106" y="2164568"/>
            <a:ext cx="0" cy="368107"/>
          </a:xfrm>
          <a:prstGeom prst="line">
            <a:avLst/>
          </a:prstGeom>
          <a:ln w="19050">
            <a:solidFill>
              <a:srgbClr val="3FD4E2"/>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A5B81E9-A3A7-4997-EF71-2C0BADF49134}"/>
              </a:ext>
            </a:extLst>
          </p:cNvPr>
          <p:cNvSpPr/>
          <p:nvPr/>
        </p:nvSpPr>
        <p:spPr>
          <a:xfrm>
            <a:off x="9484090" y="1786698"/>
            <a:ext cx="400032" cy="368107"/>
          </a:xfrm>
          <a:prstGeom prst="ellipse">
            <a:avLst/>
          </a:prstGeom>
          <a:noFill/>
          <a:ln>
            <a:solidFill>
              <a:srgbClr val="3FD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rPr>
              <a:t>5</a:t>
            </a:r>
          </a:p>
        </p:txBody>
      </p:sp>
      <p:sp>
        <p:nvSpPr>
          <p:cNvPr id="57" name="Oval 56">
            <a:extLst>
              <a:ext uri="{FF2B5EF4-FFF2-40B4-BE49-F238E27FC236}">
                <a16:creationId xmlns:a16="http://schemas.microsoft.com/office/drawing/2014/main" id="{DC374928-3FB1-AF69-49D8-D5BD9D28C90B}"/>
              </a:ext>
            </a:extLst>
          </p:cNvPr>
          <p:cNvSpPr/>
          <p:nvPr/>
        </p:nvSpPr>
        <p:spPr>
          <a:xfrm>
            <a:off x="9163465" y="2678355"/>
            <a:ext cx="1072534" cy="1072534"/>
          </a:xfrm>
          <a:prstGeom prst="ellipse">
            <a:avLst/>
          </a:prstGeom>
          <a:solidFill>
            <a:srgbClr val="3FD4E2"/>
          </a:solidFill>
          <a:ln>
            <a:solidFill>
              <a:srgbClr val="3FD4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Block Arc 66">
            <a:extLst>
              <a:ext uri="{FF2B5EF4-FFF2-40B4-BE49-F238E27FC236}">
                <a16:creationId xmlns:a16="http://schemas.microsoft.com/office/drawing/2014/main" id="{515023EF-6B8B-AB3C-6E97-4BF2C4DC9022}"/>
              </a:ext>
            </a:extLst>
          </p:cNvPr>
          <p:cNvSpPr/>
          <p:nvPr/>
        </p:nvSpPr>
        <p:spPr>
          <a:xfrm rot="7694317">
            <a:off x="5824804" y="2504601"/>
            <a:ext cx="1353312" cy="1376718"/>
          </a:xfrm>
          <a:prstGeom prst="blockArc">
            <a:avLst>
              <a:gd name="adj1" fmla="val 12937477"/>
              <a:gd name="adj2" fmla="val 19690199"/>
              <a:gd name="adj3" fmla="val 1550"/>
            </a:avLst>
          </a:prstGeom>
          <a:solidFill>
            <a:srgbClr val="0D7ACC"/>
          </a:solidFill>
          <a:ln>
            <a:solidFill>
              <a:srgbClr val="008F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Oval 68">
            <a:extLst>
              <a:ext uri="{FF2B5EF4-FFF2-40B4-BE49-F238E27FC236}">
                <a16:creationId xmlns:a16="http://schemas.microsoft.com/office/drawing/2014/main" id="{CC74C573-D879-F3FB-54C2-A1931D6D0976}"/>
              </a:ext>
            </a:extLst>
          </p:cNvPr>
          <p:cNvSpPr/>
          <p:nvPr/>
        </p:nvSpPr>
        <p:spPr>
          <a:xfrm>
            <a:off x="7602989" y="3806309"/>
            <a:ext cx="1072534" cy="1072534"/>
          </a:xfrm>
          <a:prstGeom prst="ellipse">
            <a:avLst/>
          </a:prstGeom>
          <a:noFill/>
          <a:ln>
            <a:solidFill>
              <a:srgbClr val="43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Block Arc 69">
            <a:extLst>
              <a:ext uri="{FF2B5EF4-FFF2-40B4-BE49-F238E27FC236}">
                <a16:creationId xmlns:a16="http://schemas.microsoft.com/office/drawing/2014/main" id="{5E003325-55B1-7C2D-585A-48E26C3EF503}"/>
              </a:ext>
            </a:extLst>
          </p:cNvPr>
          <p:cNvSpPr/>
          <p:nvPr/>
        </p:nvSpPr>
        <p:spPr>
          <a:xfrm rot="3583345">
            <a:off x="7449733" y="3647727"/>
            <a:ext cx="1353312" cy="1376718"/>
          </a:xfrm>
          <a:prstGeom prst="blockArc">
            <a:avLst>
              <a:gd name="adj1" fmla="val 12937477"/>
              <a:gd name="adj2" fmla="val 19690199"/>
              <a:gd name="adj3" fmla="val 1550"/>
            </a:avLst>
          </a:prstGeom>
          <a:solidFill>
            <a:srgbClr val="0D7ACC"/>
          </a:solidFill>
          <a:ln>
            <a:solidFill>
              <a:srgbClr val="43D1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8" name="Picture 77">
            <a:extLst>
              <a:ext uri="{FF2B5EF4-FFF2-40B4-BE49-F238E27FC236}">
                <a16:creationId xmlns:a16="http://schemas.microsoft.com/office/drawing/2014/main" id="{4D7294D7-A08A-CD9C-31FE-25066CF52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2983705" y="2937643"/>
            <a:ext cx="496146" cy="496146"/>
          </a:xfrm>
          <a:prstGeom prst="rect">
            <a:avLst/>
          </a:prstGeom>
        </p:spPr>
      </p:pic>
      <p:sp>
        <p:nvSpPr>
          <p:cNvPr id="89" name="Rectangle 88">
            <a:extLst>
              <a:ext uri="{FF2B5EF4-FFF2-40B4-BE49-F238E27FC236}">
                <a16:creationId xmlns:a16="http://schemas.microsoft.com/office/drawing/2014/main" id="{05F624E3-7056-2BD6-C057-05E0A66702A9}"/>
              </a:ext>
            </a:extLst>
          </p:cNvPr>
          <p:cNvSpPr/>
          <p:nvPr/>
        </p:nvSpPr>
        <p:spPr>
          <a:xfrm>
            <a:off x="2983704" y="1305597"/>
            <a:ext cx="2316660" cy="461665"/>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en-US" sz="2400" b="0" cap="none" spc="0" dirty="0">
                <a:ln w="0"/>
                <a:solidFill>
                  <a:schemeClr val="tx1"/>
                </a:solidFill>
                <a:effectLst>
                  <a:outerShdw blurRad="38100" dist="19050" dir="2700000" algn="tl" rotWithShape="0">
                    <a:schemeClr val="dk1">
                      <a:alpha val="40000"/>
                    </a:schemeClr>
                  </a:outerShdw>
                </a:effectLst>
              </a:rPr>
              <a:t>Home Page</a:t>
            </a:r>
          </a:p>
        </p:txBody>
      </p:sp>
      <p:sp>
        <p:nvSpPr>
          <p:cNvPr id="92" name="Rectangle 91">
            <a:extLst>
              <a:ext uri="{FF2B5EF4-FFF2-40B4-BE49-F238E27FC236}">
                <a16:creationId xmlns:a16="http://schemas.microsoft.com/office/drawing/2014/main" id="{0E40C096-1383-060B-36F2-C74472B9A5CB}"/>
              </a:ext>
            </a:extLst>
          </p:cNvPr>
          <p:cNvSpPr/>
          <p:nvPr/>
        </p:nvSpPr>
        <p:spPr>
          <a:xfrm>
            <a:off x="4095798" y="5811114"/>
            <a:ext cx="3073409" cy="461665"/>
          </a:xfrm>
          <a:prstGeom prst="rect">
            <a:avLst/>
          </a:prstGeom>
          <a:noFill/>
        </p:spPr>
        <p:txBody>
          <a:bodyPr wrap="square" lIns="91440" tIns="45720" rIns="91440" bIns="45720">
            <a:spAutoFit/>
          </a:bodyPr>
          <a:lstStyle/>
          <a:p>
            <a:pPr marL="800100" lvl="1" indent="-342900" algn="ctr">
              <a:buFont typeface="Wingdings" panose="05000000000000000000" pitchFamily="2" charset="2"/>
              <a:buChar char="ü"/>
            </a:pPr>
            <a:r>
              <a:rPr lang="en-US" sz="2400" b="0" cap="none" spc="0" dirty="0">
                <a:ln w="0"/>
                <a:solidFill>
                  <a:schemeClr val="tx1"/>
                </a:solidFill>
                <a:effectLst>
                  <a:outerShdw blurRad="38100" dist="19050" dir="2700000" algn="tl" rotWithShape="0">
                    <a:schemeClr val="dk1">
                      <a:alpha val="40000"/>
                    </a:schemeClr>
                  </a:outerShdw>
                </a:effectLst>
              </a:rPr>
              <a:t>Student Login</a:t>
            </a:r>
          </a:p>
        </p:txBody>
      </p:sp>
      <p:sp>
        <p:nvSpPr>
          <p:cNvPr id="93" name="Rectangle 92">
            <a:extLst>
              <a:ext uri="{FF2B5EF4-FFF2-40B4-BE49-F238E27FC236}">
                <a16:creationId xmlns:a16="http://schemas.microsoft.com/office/drawing/2014/main" id="{B63D0DF9-ADFE-F64F-B7A0-19C1972B396E}"/>
              </a:ext>
            </a:extLst>
          </p:cNvPr>
          <p:cNvSpPr/>
          <p:nvPr/>
        </p:nvSpPr>
        <p:spPr>
          <a:xfrm>
            <a:off x="6304209" y="1360322"/>
            <a:ext cx="2502608" cy="461665"/>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en-US" sz="2400" dirty="0">
                <a:ln w="0"/>
                <a:effectLst>
                  <a:outerShdw blurRad="38100" dist="19050" dir="2700000" algn="tl" rotWithShape="0">
                    <a:schemeClr val="dk1">
                      <a:alpha val="40000"/>
                    </a:schemeClr>
                  </a:outerShdw>
                </a:effectLst>
              </a:rPr>
              <a:t>Attempt Quiz</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94" name="Rectangle 93">
            <a:extLst>
              <a:ext uri="{FF2B5EF4-FFF2-40B4-BE49-F238E27FC236}">
                <a16:creationId xmlns:a16="http://schemas.microsoft.com/office/drawing/2014/main" id="{8130D984-450B-9F7B-24F7-CA4677FB4AE5}"/>
              </a:ext>
            </a:extLst>
          </p:cNvPr>
          <p:cNvSpPr/>
          <p:nvPr/>
        </p:nvSpPr>
        <p:spPr>
          <a:xfrm>
            <a:off x="7840666" y="5754058"/>
            <a:ext cx="1810111" cy="461665"/>
          </a:xfrm>
          <a:prstGeom prst="rect">
            <a:avLst/>
          </a:prstGeom>
          <a:noFill/>
        </p:spPr>
        <p:txBody>
          <a:bodyPr wrap="none" lIns="91440" tIns="45720" rIns="91440" bIns="45720">
            <a:spAutoFit/>
          </a:bodyPr>
          <a:lstStyle/>
          <a:p>
            <a:pPr marL="342900" indent="-342900" algn="ctr">
              <a:buFont typeface="Wingdings" panose="05000000000000000000" pitchFamily="2" charset="2"/>
              <a:buChar char="ü"/>
            </a:pPr>
            <a:r>
              <a:rPr lang="en-US" sz="2400" b="0" cap="none" spc="0" dirty="0">
                <a:ln w="0"/>
                <a:solidFill>
                  <a:schemeClr val="tx1"/>
                </a:solidFill>
                <a:effectLst>
                  <a:outerShdw blurRad="38100" dist="19050" dir="2700000" algn="tl" rotWithShape="0">
                    <a:schemeClr val="dk1">
                      <a:alpha val="40000"/>
                    </a:schemeClr>
                  </a:outerShdw>
                </a:effectLst>
              </a:rPr>
              <a:t>Solutions</a:t>
            </a:r>
          </a:p>
        </p:txBody>
      </p:sp>
      <p:sp>
        <p:nvSpPr>
          <p:cNvPr id="95" name="Rectangle 94">
            <a:extLst>
              <a:ext uri="{FF2B5EF4-FFF2-40B4-BE49-F238E27FC236}">
                <a16:creationId xmlns:a16="http://schemas.microsoft.com/office/drawing/2014/main" id="{85D2BE9A-DCA8-8755-32FC-CDAADDF1F629}"/>
              </a:ext>
            </a:extLst>
          </p:cNvPr>
          <p:cNvSpPr/>
          <p:nvPr/>
        </p:nvSpPr>
        <p:spPr>
          <a:xfrm>
            <a:off x="9516399" y="1332836"/>
            <a:ext cx="2031325" cy="461665"/>
          </a:xfrm>
          <a:prstGeom prst="rect">
            <a:avLst/>
          </a:prstGeom>
          <a:noFill/>
        </p:spPr>
        <p:txBody>
          <a:bodyPr wrap="none" lIns="91440" tIns="45720" rIns="91440" bIns="45720">
            <a:spAutoFit/>
          </a:bodyPr>
          <a:lstStyle/>
          <a:p>
            <a:pPr marL="342900" indent="-342900">
              <a:buFont typeface="Wingdings" panose="05000000000000000000" pitchFamily="2" charset="2"/>
              <a:buChar char="ü"/>
            </a:pPr>
            <a:r>
              <a:rPr lang="en-US" sz="2400" dirty="0">
                <a:ln w="0"/>
                <a:effectLst>
                  <a:outerShdw blurRad="38100" dist="19050" dir="2700000" algn="tl" rotWithShape="0">
                    <a:schemeClr val="dk1">
                      <a:alpha val="40000"/>
                    </a:schemeClr>
                  </a:outerShdw>
                </a:effectLst>
              </a:rPr>
              <a:t>See Result</a:t>
            </a:r>
          </a:p>
        </p:txBody>
      </p:sp>
      <p:pic>
        <p:nvPicPr>
          <p:cNvPr id="3" name="Picture 2">
            <a:extLst>
              <a:ext uri="{FF2B5EF4-FFF2-40B4-BE49-F238E27FC236}">
                <a16:creationId xmlns:a16="http://schemas.microsoft.com/office/drawing/2014/main" id="{27758452-8FF7-EC46-9839-95770C1CF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314" y="4095084"/>
            <a:ext cx="514441" cy="514441"/>
          </a:xfrm>
          <a:prstGeom prst="rect">
            <a:avLst/>
          </a:prstGeom>
        </p:spPr>
      </p:pic>
      <p:pic>
        <p:nvPicPr>
          <p:cNvPr id="5" name="Picture 4">
            <a:extLst>
              <a:ext uri="{FF2B5EF4-FFF2-40B4-BE49-F238E27FC236}">
                <a16:creationId xmlns:a16="http://schemas.microsoft.com/office/drawing/2014/main" id="{2C74DC34-C018-BB22-305E-481D37F51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8330" y="3970460"/>
            <a:ext cx="714198" cy="714198"/>
          </a:xfrm>
          <a:prstGeom prst="rect">
            <a:avLst/>
          </a:prstGeom>
        </p:spPr>
      </p:pic>
      <p:pic>
        <p:nvPicPr>
          <p:cNvPr id="8" name="Picture 7">
            <a:extLst>
              <a:ext uri="{FF2B5EF4-FFF2-40B4-BE49-F238E27FC236}">
                <a16:creationId xmlns:a16="http://schemas.microsoft.com/office/drawing/2014/main" id="{17ECEC68-E08A-5B81-4F39-DC6687F99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141" y="2937643"/>
            <a:ext cx="496146" cy="496146"/>
          </a:xfrm>
          <a:prstGeom prst="rect">
            <a:avLst/>
          </a:prstGeom>
        </p:spPr>
      </p:pic>
      <p:pic>
        <p:nvPicPr>
          <p:cNvPr id="10" name="Picture 9">
            <a:extLst>
              <a:ext uri="{FF2B5EF4-FFF2-40B4-BE49-F238E27FC236}">
                <a16:creationId xmlns:a16="http://schemas.microsoft.com/office/drawing/2014/main" id="{D553FCE0-9E75-4393-8EBE-BAB3E0E34A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3570" y="2884039"/>
            <a:ext cx="650113" cy="650113"/>
          </a:xfrm>
          <a:prstGeom prst="rect">
            <a:avLst/>
          </a:prstGeom>
          <a:solidFill>
            <a:srgbClr val="3FD4E2"/>
          </a:solidFill>
          <a:ln>
            <a:solidFill>
              <a:srgbClr val="3FD4E2"/>
            </a:solidFill>
          </a:ln>
        </p:spPr>
      </p:pic>
      <p:sp>
        <p:nvSpPr>
          <p:cNvPr id="15" name="TextBox 14">
            <a:extLst>
              <a:ext uri="{FF2B5EF4-FFF2-40B4-BE49-F238E27FC236}">
                <a16:creationId xmlns:a16="http://schemas.microsoft.com/office/drawing/2014/main" id="{427E36E0-4E14-B373-E0E9-FDDA91A3DED4}"/>
              </a:ext>
            </a:extLst>
          </p:cNvPr>
          <p:cNvSpPr txBox="1"/>
          <p:nvPr/>
        </p:nvSpPr>
        <p:spPr>
          <a:xfrm>
            <a:off x="2768991" y="182591"/>
            <a:ext cx="8488501" cy="707886"/>
          </a:xfrm>
          <a:prstGeom prst="rect">
            <a:avLst/>
          </a:prstGeom>
          <a:noFill/>
        </p:spPr>
        <p:txBody>
          <a:bodyPr wrap="square">
            <a:spAutoFit/>
          </a:bodyPr>
          <a:lstStyle/>
          <a:p>
            <a:r>
              <a:rPr lang="en-SG" sz="4000" b="1" u="sng" dirty="0">
                <a:solidFill>
                  <a:schemeClr val="accent1">
                    <a:lumMod val="75000"/>
                  </a:schemeClr>
                </a:solidFill>
                <a:latin typeface="Bell MT" panose="02020503060305020303" pitchFamily="18" charset="0"/>
                <a:cs typeface="Times New Roman" panose="02020603050405020304" pitchFamily="18" charset="0"/>
              </a:rPr>
              <a:t>Process Flow of Student Panel:</a:t>
            </a:r>
            <a:endParaRPr lang="en-US" sz="4000" dirty="0"/>
          </a:p>
        </p:txBody>
      </p:sp>
      <p:sp>
        <p:nvSpPr>
          <p:cNvPr id="16" name="Date Placeholder 15">
            <a:extLst>
              <a:ext uri="{FF2B5EF4-FFF2-40B4-BE49-F238E27FC236}">
                <a16:creationId xmlns:a16="http://schemas.microsoft.com/office/drawing/2014/main" id="{698CCB0C-C500-55CF-1C4E-D0712D4E5E26}"/>
              </a:ext>
            </a:extLst>
          </p:cNvPr>
          <p:cNvSpPr>
            <a:spLocks noGrp="1"/>
          </p:cNvSpPr>
          <p:nvPr>
            <p:ph type="dt" sz="half" idx="10"/>
          </p:nvPr>
        </p:nvSpPr>
        <p:spPr/>
        <p:txBody>
          <a:bodyPr/>
          <a:lstStyle/>
          <a:p>
            <a:fld id="{982E5C54-5888-42BB-8E79-35095B8BA48C}" type="datetime1">
              <a:rPr lang="en-SG" smtClean="0"/>
              <a:t>16/10/2024</a:t>
            </a:fld>
            <a:endParaRPr lang="en-SG"/>
          </a:p>
        </p:txBody>
      </p:sp>
      <p:sp>
        <p:nvSpPr>
          <p:cNvPr id="17" name="Footer Placeholder 16">
            <a:extLst>
              <a:ext uri="{FF2B5EF4-FFF2-40B4-BE49-F238E27FC236}">
                <a16:creationId xmlns:a16="http://schemas.microsoft.com/office/drawing/2014/main" id="{C315EB98-20D1-8F60-AB4C-9E434A2B3C3A}"/>
              </a:ext>
            </a:extLst>
          </p:cNvPr>
          <p:cNvSpPr>
            <a:spLocks noGrp="1"/>
          </p:cNvSpPr>
          <p:nvPr>
            <p:ph type="ftr" sz="quarter" idx="11"/>
          </p:nvPr>
        </p:nvSpPr>
        <p:spPr>
          <a:xfrm>
            <a:off x="6074122" y="6318270"/>
            <a:ext cx="3442277" cy="365125"/>
          </a:xfrm>
        </p:spPr>
        <p:txBody>
          <a:bodyPr/>
          <a:lstStyle/>
          <a:p>
            <a:r>
              <a:rPr lang="en-SG" sz="2000" dirty="0"/>
              <a:t>Fig. 02</a:t>
            </a:r>
          </a:p>
        </p:txBody>
      </p:sp>
    </p:spTree>
    <p:extLst>
      <p:ext uri="{BB962C8B-B14F-4D97-AF65-F5344CB8AC3E}">
        <p14:creationId xmlns:p14="http://schemas.microsoft.com/office/powerpoint/2010/main" val="4040940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0656F64-2FD2-5A14-23C7-D80620FDA9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9287" y="1152909"/>
            <a:ext cx="9302964" cy="5232916"/>
          </a:xfrm>
        </p:spPr>
      </p:pic>
      <p:cxnSp>
        <p:nvCxnSpPr>
          <p:cNvPr id="11" name="Straight Arrow Connector 10">
            <a:extLst>
              <a:ext uri="{FF2B5EF4-FFF2-40B4-BE49-F238E27FC236}">
                <a16:creationId xmlns:a16="http://schemas.microsoft.com/office/drawing/2014/main" id="{5B4E4E01-ADCD-A10F-3EB6-5CDD4CEEE76E}"/>
              </a:ext>
            </a:extLst>
          </p:cNvPr>
          <p:cNvCxnSpPr>
            <a:cxnSpLocks/>
          </p:cNvCxnSpPr>
          <p:nvPr/>
        </p:nvCxnSpPr>
        <p:spPr>
          <a:xfrm flipV="1">
            <a:off x="3945200" y="3389943"/>
            <a:ext cx="550416" cy="290744"/>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F3C550-0B15-2A4F-9DE9-36272F44B03A}"/>
              </a:ext>
            </a:extLst>
          </p:cNvPr>
          <p:cNvSpPr txBox="1"/>
          <p:nvPr/>
        </p:nvSpPr>
        <p:spPr>
          <a:xfrm>
            <a:off x="1699287" y="575378"/>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Opening  EzQuiz.exe:</a:t>
            </a:r>
            <a:endParaRPr lang="en-US" sz="3600" dirty="0"/>
          </a:p>
        </p:txBody>
      </p:sp>
      <p:sp>
        <p:nvSpPr>
          <p:cNvPr id="2" name="Date Placeholder 1">
            <a:extLst>
              <a:ext uri="{FF2B5EF4-FFF2-40B4-BE49-F238E27FC236}">
                <a16:creationId xmlns:a16="http://schemas.microsoft.com/office/drawing/2014/main" id="{CD65B02A-60D7-5104-DFE0-31508F7591B6}"/>
              </a:ext>
            </a:extLst>
          </p:cNvPr>
          <p:cNvSpPr>
            <a:spLocks noGrp="1"/>
          </p:cNvSpPr>
          <p:nvPr>
            <p:ph type="dt" sz="half" idx="10"/>
          </p:nvPr>
        </p:nvSpPr>
        <p:spPr/>
        <p:txBody>
          <a:bodyPr/>
          <a:lstStyle/>
          <a:p>
            <a:fld id="{1D3D1655-9423-4D5D-B24D-DC4265F4E177}" type="datetime1">
              <a:rPr lang="en-SG" smtClean="0"/>
              <a:t>16/10/2024</a:t>
            </a:fld>
            <a:endParaRPr lang="en-SG"/>
          </a:p>
        </p:txBody>
      </p:sp>
      <p:sp>
        <p:nvSpPr>
          <p:cNvPr id="3" name="Slide Number Placeholder 2">
            <a:extLst>
              <a:ext uri="{FF2B5EF4-FFF2-40B4-BE49-F238E27FC236}">
                <a16:creationId xmlns:a16="http://schemas.microsoft.com/office/drawing/2014/main" id="{FB6AD007-DFB0-DF89-B033-B4CD760395CF}"/>
              </a:ext>
            </a:extLst>
          </p:cNvPr>
          <p:cNvSpPr>
            <a:spLocks noGrp="1"/>
          </p:cNvSpPr>
          <p:nvPr>
            <p:ph type="sldNum" sz="quarter" idx="12"/>
          </p:nvPr>
        </p:nvSpPr>
        <p:spPr/>
        <p:txBody>
          <a:bodyPr/>
          <a:lstStyle/>
          <a:p>
            <a:fld id="{6C82FC5F-9BA7-4279-AE3C-521D1EC33A04}" type="slidenum">
              <a:rPr lang="en-SG" smtClean="0"/>
              <a:t>6</a:t>
            </a:fld>
            <a:endParaRPr lang="en-SG"/>
          </a:p>
        </p:txBody>
      </p:sp>
      <p:sp>
        <p:nvSpPr>
          <p:cNvPr id="5" name="Footer Placeholder 16">
            <a:extLst>
              <a:ext uri="{FF2B5EF4-FFF2-40B4-BE49-F238E27FC236}">
                <a16:creationId xmlns:a16="http://schemas.microsoft.com/office/drawing/2014/main" id="{9B44625C-2BFB-8016-A0D6-9709A16213E3}"/>
              </a:ext>
            </a:extLst>
          </p:cNvPr>
          <p:cNvSpPr>
            <a:spLocks noGrp="1"/>
          </p:cNvSpPr>
          <p:nvPr>
            <p:ph type="ftr" sz="quarter" idx="11"/>
          </p:nvPr>
        </p:nvSpPr>
        <p:spPr>
          <a:xfrm>
            <a:off x="6074123" y="6318270"/>
            <a:ext cx="3527078" cy="365125"/>
          </a:xfrm>
        </p:spPr>
        <p:txBody>
          <a:bodyPr/>
          <a:lstStyle/>
          <a:p>
            <a:r>
              <a:rPr lang="en-SG" sz="2000" dirty="0"/>
              <a:t>Fig. 03</a:t>
            </a:r>
          </a:p>
        </p:txBody>
      </p:sp>
    </p:spTree>
    <p:extLst>
      <p:ext uri="{BB962C8B-B14F-4D97-AF65-F5344CB8AC3E}">
        <p14:creationId xmlns:p14="http://schemas.microsoft.com/office/powerpoint/2010/main" val="2723602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3556A5-C7ED-83A9-586E-823A6AF41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87" y="1152909"/>
            <a:ext cx="9299448" cy="5230940"/>
          </a:xfrm>
          <a:prstGeom prst="rect">
            <a:avLst/>
          </a:prstGeom>
        </p:spPr>
      </p:pic>
      <p:sp>
        <p:nvSpPr>
          <p:cNvPr id="8" name="TextBox 7">
            <a:extLst>
              <a:ext uri="{FF2B5EF4-FFF2-40B4-BE49-F238E27FC236}">
                <a16:creationId xmlns:a16="http://schemas.microsoft.com/office/drawing/2014/main" id="{E1441015-B4E9-770C-C370-8843B77C7002}"/>
              </a:ext>
            </a:extLst>
          </p:cNvPr>
          <p:cNvSpPr txBox="1"/>
          <p:nvPr/>
        </p:nvSpPr>
        <p:spPr>
          <a:xfrm>
            <a:off x="1699287" y="615722"/>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Splash Screen :</a:t>
            </a:r>
            <a:endParaRPr lang="en-US" sz="3600" dirty="0"/>
          </a:p>
        </p:txBody>
      </p:sp>
      <p:sp>
        <p:nvSpPr>
          <p:cNvPr id="2" name="Date Placeholder 1">
            <a:extLst>
              <a:ext uri="{FF2B5EF4-FFF2-40B4-BE49-F238E27FC236}">
                <a16:creationId xmlns:a16="http://schemas.microsoft.com/office/drawing/2014/main" id="{68A990DB-B778-64FB-CA49-88FB8480F286}"/>
              </a:ext>
            </a:extLst>
          </p:cNvPr>
          <p:cNvSpPr>
            <a:spLocks noGrp="1"/>
          </p:cNvSpPr>
          <p:nvPr>
            <p:ph type="dt" sz="half" idx="10"/>
          </p:nvPr>
        </p:nvSpPr>
        <p:spPr/>
        <p:txBody>
          <a:bodyPr/>
          <a:lstStyle/>
          <a:p>
            <a:fld id="{C7AE62A1-B6FC-4E0E-A0B3-FBBF735FEA06}" type="datetime1">
              <a:rPr lang="en-SG" smtClean="0"/>
              <a:t>16/10/2024</a:t>
            </a:fld>
            <a:endParaRPr lang="en-SG"/>
          </a:p>
        </p:txBody>
      </p:sp>
      <p:sp>
        <p:nvSpPr>
          <p:cNvPr id="3" name="Slide Number Placeholder 2">
            <a:extLst>
              <a:ext uri="{FF2B5EF4-FFF2-40B4-BE49-F238E27FC236}">
                <a16:creationId xmlns:a16="http://schemas.microsoft.com/office/drawing/2014/main" id="{4659D59C-5E08-35CC-081E-78AAADF0A26B}"/>
              </a:ext>
            </a:extLst>
          </p:cNvPr>
          <p:cNvSpPr>
            <a:spLocks noGrp="1"/>
          </p:cNvSpPr>
          <p:nvPr>
            <p:ph type="sldNum" sz="quarter" idx="12"/>
          </p:nvPr>
        </p:nvSpPr>
        <p:spPr/>
        <p:txBody>
          <a:bodyPr/>
          <a:lstStyle/>
          <a:p>
            <a:fld id="{6C82FC5F-9BA7-4279-AE3C-521D1EC33A04}" type="slidenum">
              <a:rPr lang="en-SG" smtClean="0"/>
              <a:t>7</a:t>
            </a:fld>
            <a:endParaRPr lang="en-SG"/>
          </a:p>
        </p:txBody>
      </p:sp>
      <p:sp>
        <p:nvSpPr>
          <p:cNvPr id="5" name="Footer Placeholder 16">
            <a:extLst>
              <a:ext uri="{FF2B5EF4-FFF2-40B4-BE49-F238E27FC236}">
                <a16:creationId xmlns:a16="http://schemas.microsoft.com/office/drawing/2014/main" id="{97E16B30-36D5-76F2-2EFE-515511DB0263}"/>
              </a:ext>
            </a:extLst>
          </p:cNvPr>
          <p:cNvSpPr txBox="1">
            <a:spLocks/>
          </p:cNvSpPr>
          <p:nvPr/>
        </p:nvSpPr>
        <p:spPr>
          <a:xfrm>
            <a:off x="6074123" y="6318270"/>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04</a:t>
            </a:r>
          </a:p>
        </p:txBody>
      </p:sp>
    </p:spTree>
    <p:extLst>
      <p:ext uri="{BB962C8B-B14F-4D97-AF65-F5344CB8AC3E}">
        <p14:creationId xmlns:p14="http://schemas.microsoft.com/office/powerpoint/2010/main" val="2519674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9FC0B-7C55-D385-2876-9F8A0AA2E01C}"/>
              </a:ext>
            </a:extLst>
          </p:cNvPr>
          <p:cNvPicPr>
            <a:picLocks noChangeAspect="1"/>
          </p:cNvPicPr>
          <p:nvPr/>
        </p:nvPicPr>
        <p:blipFill rotWithShape="1">
          <a:blip r:embed="rId2">
            <a:extLst>
              <a:ext uri="{28A0092B-C50C-407E-A947-70E740481C1C}">
                <a14:useLocalDpi xmlns:a14="http://schemas.microsoft.com/office/drawing/2010/main" val="0"/>
              </a:ext>
            </a:extLst>
          </a:blip>
          <a:srcRect l="21036" t="5047" r="20761" b="14669"/>
          <a:stretch/>
        </p:blipFill>
        <p:spPr>
          <a:xfrm>
            <a:off x="2624137" y="1195378"/>
            <a:ext cx="6943725" cy="5387739"/>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Home Page :</a:t>
            </a:r>
            <a:endParaRPr lang="en-US" sz="3600" dirty="0"/>
          </a:p>
        </p:txBody>
      </p:sp>
      <p:sp>
        <p:nvSpPr>
          <p:cNvPr id="2" name="Date Placeholder 1">
            <a:extLst>
              <a:ext uri="{FF2B5EF4-FFF2-40B4-BE49-F238E27FC236}">
                <a16:creationId xmlns:a16="http://schemas.microsoft.com/office/drawing/2014/main" id="{0346BD60-2F55-E39A-5056-B967A9AD0E13}"/>
              </a:ext>
            </a:extLst>
          </p:cNvPr>
          <p:cNvSpPr>
            <a:spLocks noGrp="1"/>
          </p:cNvSpPr>
          <p:nvPr>
            <p:ph type="dt" sz="half" idx="10"/>
          </p:nvPr>
        </p:nvSpPr>
        <p:spPr/>
        <p:txBody>
          <a:bodyPr/>
          <a:lstStyle/>
          <a:p>
            <a:fld id="{CAECB4D1-D940-44BB-99B0-952C2B87A5B5}" type="datetime1">
              <a:rPr lang="en-SG" smtClean="0"/>
              <a:t>16/10/2024</a:t>
            </a:fld>
            <a:endParaRPr lang="en-SG"/>
          </a:p>
        </p:txBody>
      </p:sp>
      <p:sp>
        <p:nvSpPr>
          <p:cNvPr id="5" name="Slide Number Placeholder 4">
            <a:extLst>
              <a:ext uri="{FF2B5EF4-FFF2-40B4-BE49-F238E27FC236}">
                <a16:creationId xmlns:a16="http://schemas.microsoft.com/office/drawing/2014/main" id="{FA092634-12EE-23CD-CEC2-68EFB2D1FF9C}"/>
              </a:ext>
            </a:extLst>
          </p:cNvPr>
          <p:cNvSpPr>
            <a:spLocks noGrp="1"/>
          </p:cNvSpPr>
          <p:nvPr>
            <p:ph type="sldNum" sz="quarter" idx="12"/>
          </p:nvPr>
        </p:nvSpPr>
        <p:spPr/>
        <p:txBody>
          <a:bodyPr/>
          <a:lstStyle/>
          <a:p>
            <a:fld id="{6C82FC5F-9BA7-4279-AE3C-521D1EC33A04}" type="slidenum">
              <a:rPr lang="en-SG" smtClean="0"/>
              <a:t>8</a:t>
            </a:fld>
            <a:endParaRPr lang="en-SG"/>
          </a:p>
        </p:txBody>
      </p:sp>
      <p:sp>
        <p:nvSpPr>
          <p:cNvPr id="7" name="Footer Placeholder 16">
            <a:extLst>
              <a:ext uri="{FF2B5EF4-FFF2-40B4-BE49-F238E27FC236}">
                <a16:creationId xmlns:a16="http://schemas.microsoft.com/office/drawing/2014/main" id="{99478FD1-B723-5025-6621-1ADD43ECE48B}"/>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05</a:t>
            </a:r>
          </a:p>
        </p:txBody>
      </p:sp>
    </p:spTree>
    <p:extLst>
      <p:ext uri="{BB962C8B-B14F-4D97-AF65-F5344CB8AC3E}">
        <p14:creationId xmlns:p14="http://schemas.microsoft.com/office/powerpoint/2010/main" val="1600236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30318-D913-A52C-AB38-CB16052BF878}"/>
              </a:ext>
            </a:extLst>
          </p:cNvPr>
          <p:cNvPicPr>
            <a:picLocks noChangeAspect="1"/>
          </p:cNvPicPr>
          <p:nvPr/>
        </p:nvPicPr>
        <p:blipFill rotWithShape="1">
          <a:blip r:embed="rId2">
            <a:extLst>
              <a:ext uri="{28A0092B-C50C-407E-A947-70E740481C1C}">
                <a14:useLocalDpi xmlns:a14="http://schemas.microsoft.com/office/drawing/2010/main" val="0"/>
              </a:ext>
            </a:extLst>
          </a:blip>
          <a:srcRect l="20703" t="5000" r="20703" b="14306"/>
          <a:stretch/>
        </p:blipFill>
        <p:spPr>
          <a:xfrm>
            <a:off x="2624137" y="1195371"/>
            <a:ext cx="6952431" cy="5385816"/>
          </a:xfrm>
          <a:prstGeom prst="rect">
            <a:avLst/>
          </a:prstGeom>
        </p:spPr>
      </p:pic>
      <p:sp>
        <p:nvSpPr>
          <p:cNvPr id="4" name="TextBox 3">
            <a:extLst>
              <a:ext uri="{FF2B5EF4-FFF2-40B4-BE49-F238E27FC236}">
                <a16:creationId xmlns:a16="http://schemas.microsoft.com/office/drawing/2014/main" id="{491304CA-61F0-DEF1-DB69-1298621D2665}"/>
              </a:ext>
            </a:extLst>
          </p:cNvPr>
          <p:cNvSpPr txBox="1"/>
          <p:nvPr/>
        </p:nvSpPr>
        <p:spPr>
          <a:xfrm>
            <a:off x="1584987" y="549047"/>
            <a:ext cx="6094520" cy="646331"/>
          </a:xfrm>
          <a:prstGeom prst="rect">
            <a:avLst/>
          </a:prstGeom>
          <a:noFill/>
        </p:spPr>
        <p:txBody>
          <a:bodyPr wrap="square">
            <a:spAutoFit/>
          </a:bodyPr>
          <a:lstStyle/>
          <a:p>
            <a:r>
              <a:rPr lang="en-SG" sz="3600" b="1" u="sng" dirty="0">
                <a:solidFill>
                  <a:schemeClr val="accent1">
                    <a:lumMod val="75000"/>
                  </a:schemeClr>
                </a:solidFill>
                <a:latin typeface="Bell MT" panose="02020503060305020303" pitchFamily="18" charset="0"/>
                <a:cs typeface="Times New Roman" panose="02020603050405020304" pitchFamily="18" charset="0"/>
              </a:rPr>
              <a:t>Teacher Login Page:</a:t>
            </a:r>
            <a:endParaRPr lang="en-US" sz="3600" dirty="0"/>
          </a:p>
        </p:txBody>
      </p:sp>
      <p:cxnSp>
        <p:nvCxnSpPr>
          <p:cNvPr id="6" name="Straight Arrow Connector 5">
            <a:extLst>
              <a:ext uri="{FF2B5EF4-FFF2-40B4-BE49-F238E27FC236}">
                <a16:creationId xmlns:a16="http://schemas.microsoft.com/office/drawing/2014/main" id="{CD64699E-7B5D-675F-A60F-7B1DD0826E3C}"/>
              </a:ext>
            </a:extLst>
          </p:cNvPr>
          <p:cNvCxnSpPr>
            <a:cxnSpLocks/>
          </p:cNvCxnSpPr>
          <p:nvPr/>
        </p:nvCxnSpPr>
        <p:spPr>
          <a:xfrm flipV="1">
            <a:off x="7115176" y="5333043"/>
            <a:ext cx="459557" cy="25813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E0B7E449-0B2A-8A36-A0E8-4A4F29EE0DDA}"/>
              </a:ext>
            </a:extLst>
          </p:cNvPr>
          <p:cNvSpPr>
            <a:spLocks noGrp="1"/>
          </p:cNvSpPr>
          <p:nvPr>
            <p:ph type="dt" sz="half" idx="10"/>
          </p:nvPr>
        </p:nvSpPr>
        <p:spPr/>
        <p:txBody>
          <a:bodyPr/>
          <a:lstStyle/>
          <a:p>
            <a:fld id="{75D9FD4C-F0FB-4A48-944A-D4D225AB523E}" type="datetime1">
              <a:rPr lang="en-SG" smtClean="0"/>
              <a:t>16/10/2024</a:t>
            </a:fld>
            <a:endParaRPr lang="en-SG"/>
          </a:p>
        </p:txBody>
      </p:sp>
      <p:sp>
        <p:nvSpPr>
          <p:cNvPr id="7" name="Slide Number Placeholder 6">
            <a:extLst>
              <a:ext uri="{FF2B5EF4-FFF2-40B4-BE49-F238E27FC236}">
                <a16:creationId xmlns:a16="http://schemas.microsoft.com/office/drawing/2014/main" id="{09D554C8-2920-2595-3724-5EBF6BEF6181}"/>
              </a:ext>
            </a:extLst>
          </p:cNvPr>
          <p:cNvSpPr>
            <a:spLocks noGrp="1"/>
          </p:cNvSpPr>
          <p:nvPr>
            <p:ph type="sldNum" sz="quarter" idx="12"/>
          </p:nvPr>
        </p:nvSpPr>
        <p:spPr/>
        <p:txBody>
          <a:bodyPr/>
          <a:lstStyle/>
          <a:p>
            <a:fld id="{6C82FC5F-9BA7-4279-AE3C-521D1EC33A04}" type="slidenum">
              <a:rPr lang="en-SG" smtClean="0"/>
              <a:t>9</a:t>
            </a:fld>
            <a:endParaRPr lang="en-SG"/>
          </a:p>
        </p:txBody>
      </p:sp>
      <p:sp>
        <p:nvSpPr>
          <p:cNvPr id="9" name="Footer Placeholder 16">
            <a:extLst>
              <a:ext uri="{FF2B5EF4-FFF2-40B4-BE49-F238E27FC236}">
                <a16:creationId xmlns:a16="http://schemas.microsoft.com/office/drawing/2014/main" id="{793C088A-28A4-B30A-F5D4-7D79AFD941B4}"/>
              </a:ext>
            </a:extLst>
          </p:cNvPr>
          <p:cNvSpPr txBox="1">
            <a:spLocks/>
          </p:cNvSpPr>
          <p:nvPr/>
        </p:nvSpPr>
        <p:spPr>
          <a:xfrm>
            <a:off x="5816948" y="6500833"/>
            <a:ext cx="3527078"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sz="2000" dirty="0"/>
              <a:t>Fig. 06</a:t>
            </a:r>
          </a:p>
        </p:txBody>
      </p:sp>
    </p:spTree>
    <p:extLst>
      <p:ext uri="{BB962C8B-B14F-4D97-AF65-F5344CB8AC3E}">
        <p14:creationId xmlns:p14="http://schemas.microsoft.com/office/powerpoint/2010/main" val="151827054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1123</TotalTime>
  <Words>645</Words>
  <Application>Microsoft Office PowerPoint</Application>
  <PresentationFormat>Widescreen</PresentationFormat>
  <Paragraphs>203</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Bell MT</vt:lpstr>
      <vt:lpstr>Calibri</vt:lpstr>
      <vt:lpstr>Century Gothic</vt:lpstr>
      <vt:lpstr>Century Gothic (Body)</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Digital technology in journalism</dc:title>
  <dc:creator>Ahana Asad</dc:creator>
  <cp:lastModifiedBy>Hasib Hasan</cp:lastModifiedBy>
  <cp:revision>41</cp:revision>
  <dcterms:created xsi:type="dcterms:W3CDTF">2022-12-15T09:07:06Z</dcterms:created>
  <dcterms:modified xsi:type="dcterms:W3CDTF">2024-10-15T19:37:45Z</dcterms:modified>
</cp:coreProperties>
</file>